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704" r:id="rId2"/>
  </p:sldMasterIdLst>
  <p:notesMasterIdLst>
    <p:notesMasterId r:id="rId34"/>
  </p:notesMasterIdLst>
  <p:sldIdLst>
    <p:sldId id="256" r:id="rId3"/>
    <p:sldId id="257" r:id="rId4"/>
    <p:sldId id="258" r:id="rId5"/>
    <p:sldId id="259" r:id="rId6"/>
    <p:sldId id="260" r:id="rId7"/>
    <p:sldId id="276" r:id="rId8"/>
    <p:sldId id="263" r:id="rId9"/>
    <p:sldId id="261" r:id="rId10"/>
    <p:sldId id="278" r:id="rId11"/>
    <p:sldId id="262" r:id="rId12"/>
    <p:sldId id="288" r:id="rId13"/>
    <p:sldId id="290" r:id="rId14"/>
    <p:sldId id="264" r:id="rId15"/>
    <p:sldId id="265" r:id="rId16"/>
    <p:sldId id="266" r:id="rId17"/>
    <p:sldId id="267" r:id="rId18"/>
    <p:sldId id="268" r:id="rId19"/>
    <p:sldId id="269" r:id="rId20"/>
    <p:sldId id="271" r:id="rId21"/>
    <p:sldId id="273" r:id="rId22"/>
    <p:sldId id="274" r:id="rId23"/>
    <p:sldId id="277" r:id="rId24"/>
    <p:sldId id="280" r:id="rId25"/>
    <p:sldId id="287" r:id="rId26"/>
    <p:sldId id="282" r:id="rId27"/>
    <p:sldId id="284" r:id="rId28"/>
    <p:sldId id="283" r:id="rId29"/>
    <p:sldId id="281" r:id="rId30"/>
    <p:sldId id="285" r:id="rId31"/>
    <p:sldId id="286" r:id="rId32"/>
    <p:sldId id="279" r:id="rId33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242841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242841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242841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242841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242841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242841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242841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242841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242841"/>
        </a:solidFill>
        <a:effectLst/>
        <a:uFillTx/>
        <a:latin typeface="+mn-lt"/>
        <a:ea typeface="+mn-ea"/>
        <a:cs typeface="+mn-cs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9525" cap="flat">
              <a:solidFill>
                <a:srgbClr val="9E9E9E"/>
              </a:solidFill>
              <a:prstDash val="solid"/>
              <a:round/>
            </a:ln>
          </a:left>
          <a:right>
            <a:ln w="9525" cap="flat">
              <a:solidFill>
                <a:srgbClr val="9E9E9E"/>
              </a:solidFill>
              <a:prstDash val="solid"/>
              <a:round/>
            </a:ln>
          </a:right>
          <a:top>
            <a:ln w="9525" cap="flat">
              <a:solidFill>
                <a:srgbClr val="9E9E9E"/>
              </a:solidFill>
              <a:prstDash val="solid"/>
              <a:round/>
            </a:ln>
          </a:top>
          <a:bottom>
            <a:ln w="9525" cap="flat">
              <a:solidFill>
                <a:srgbClr val="9E9E9E"/>
              </a:solidFill>
              <a:prstDash val="solid"/>
              <a:round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chemeClr val="accent5">
              <a:lumOff val="44000"/>
            </a:scheme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9525" cap="flat">
              <a:solidFill>
                <a:srgbClr val="9E9E9E"/>
              </a:solidFill>
              <a:prstDash val="solid"/>
              <a:round/>
            </a:ln>
          </a:left>
          <a:right>
            <a:ln w="9525" cap="flat">
              <a:solidFill>
                <a:srgbClr val="9E9E9E"/>
              </a:solidFill>
              <a:prstDash val="solid"/>
              <a:round/>
            </a:ln>
          </a:right>
          <a:top>
            <a:ln w="9525" cap="flat">
              <a:solidFill>
                <a:srgbClr val="9E9E9E"/>
              </a:solidFill>
              <a:prstDash val="solid"/>
              <a:round/>
            </a:ln>
          </a:top>
          <a:bottom>
            <a:ln w="9525" cap="flat">
              <a:solidFill>
                <a:srgbClr val="9E9E9E"/>
              </a:solidFill>
              <a:prstDash val="solid"/>
              <a:round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9525" cap="flat">
              <a:solidFill>
                <a:srgbClr val="9E9E9E"/>
              </a:solidFill>
              <a:prstDash val="solid"/>
              <a:round/>
            </a:ln>
          </a:left>
          <a:right>
            <a:ln w="9525" cap="flat">
              <a:solidFill>
                <a:srgbClr val="9E9E9E"/>
              </a:solidFill>
              <a:prstDash val="solid"/>
              <a:round/>
            </a:ln>
          </a:right>
          <a:top>
            <a:ln w="9525" cap="flat">
              <a:solidFill>
                <a:srgbClr val="9E9E9E"/>
              </a:solidFill>
              <a:prstDash val="solid"/>
              <a:round/>
            </a:ln>
          </a:top>
          <a:bottom>
            <a:ln w="9525" cap="flat">
              <a:solidFill>
                <a:srgbClr val="9E9E9E"/>
              </a:solidFill>
              <a:prstDash val="solid"/>
              <a:round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9525" cap="flat">
              <a:solidFill>
                <a:srgbClr val="9E9E9E"/>
              </a:solidFill>
              <a:prstDash val="solid"/>
              <a:round/>
            </a:ln>
          </a:left>
          <a:right>
            <a:ln w="9525" cap="flat">
              <a:solidFill>
                <a:srgbClr val="9E9E9E"/>
              </a:solidFill>
              <a:prstDash val="solid"/>
              <a:round/>
            </a:ln>
          </a:right>
          <a:top>
            <a:ln w="9525" cap="flat">
              <a:solidFill>
                <a:srgbClr val="9E9E9E"/>
              </a:solidFill>
              <a:prstDash val="solid"/>
              <a:round/>
            </a:ln>
          </a:top>
          <a:bottom>
            <a:ln w="9525" cap="flat">
              <a:solidFill>
                <a:srgbClr val="9E9E9E"/>
              </a:solidFill>
              <a:prstDash val="solid"/>
              <a:round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242841"/>
        </a:fontRef>
        <a:srgbClr val="242841"/>
      </a:tcTxStyle>
      <a:tcStyle>
        <a:tcBdr>
          <a:lef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F6D1CB"/>
          </a:solidFill>
        </a:fill>
      </a:tcStyle>
    </a:wholeTbl>
    <a:band2H>
      <a:tcTxStyle/>
      <a:tcStyle>
        <a:tcBdr/>
        <a:fill>
          <a:solidFill>
            <a:srgbClr val="FBE9E7"/>
          </a:solidFill>
        </a:fill>
      </a:tcStyle>
    </a:band2H>
    <a:firstCol>
      <a:tcTxStyle b="on" i="off">
        <a:fontRef idx="minor">
          <a:schemeClr val="accent5">
            <a:lumOff val="44000"/>
          </a:schemeClr>
        </a:fontRef>
        <a:schemeClr val="accent5">
          <a:lumOff val="44000"/>
        </a:schemeClr>
      </a:tcTxStyle>
      <a:tcStyle>
        <a:tcBdr>
          <a:lef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chemeClr val="accent5">
            <a:lumOff val="44000"/>
          </a:schemeClr>
        </a:fontRef>
        <a:schemeClr val="accent5">
          <a:lumOff val="44000"/>
        </a:schemeClr>
      </a:tcTxStyle>
      <a:tcStyle>
        <a:tcBdr>
          <a:lef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chemeClr val="accent5">
            <a:lumOff val="44000"/>
          </a:schemeClr>
        </a:fontRef>
        <a:schemeClr val="accent5">
          <a:lumOff val="44000"/>
        </a:schemeClr>
      </a:tcTxStyle>
      <a:tcStyle>
        <a:tcBdr>
          <a:lef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242841"/>
        </a:fontRef>
        <a:srgbClr val="242841"/>
      </a:tcTxStyle>
      <a:tcStyle>
        <a:tcBdr>
          <a:lef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D5D6DD"/>
          </a:solidFill>
        </a:fill>
      </a:tcStyle>
    </a:wholeTbl>
    <a:band2H>
      <a:tcTxStyle/>
      <a:tcStyle>
        <a:tcBdr/>
        <a:fill>
          <a:solidFill>
            <a:srgbClr val="EBECEF"/>
          </a:solidFill>
        </a:fill>
      </a:tcStyle>
    </a:band2H>
    <a:firstCol>
      <a:tcTxStyle b="on" i="off">
        <a:fontRef idx="minor">
          <a:schemeClr val="accent5">
            <a:lumOff val="44000"/>
          </a:schemeClr>
        </a:fontRef>
        <a:schemeClr val="accent5">
          <a:lumOff val="44000"/>
        </a:schemeClr>
      </a:tcTxStyle>
      <a:tcStyle>
        <a:tcBdr>
          <a:lef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chemeClr val="accent5">
            <a:lumOff val="44000"/>
          </a:schemeClr>
        </a:fontRef>
        <a:schemeClr val="accent5">
          <a:lumOff val="44000"/>
        </a:schemeClr>
      </a:tcTxStyle>
      <a:tcStyle>
        <a:tcBdr>
          <a:lef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chemeClr val="accent5">
            <a:lumOff val="44000"/>
          </a:schemeClr>
        </a:fontRef>
        <a:schemeClr val="accent5">
          <a:lumOff val="44000"/>
        </a:schemeClr>
      </a:tcTxStyle>
      <a:tcStyle>
        <a:tcBdr>
          <a:lef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242841"/>
        </a:fontRef>
        <a:srgbClr val="242841"/>
      </a:tcTxStyle>
      <a:tcStyle>
        <a:tcBdr>
          <a:lef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5">
              <a:lumOff val="44000"/>
            </a:schemeClr>
          </a:solidFill>
        </a:fill>
      </a:tcStyle>
    </a:wholeTbl>
    <a:band2H>
      <a:tcTxStyle/>
      <a:tcStyle>
        <a:tcBdr/>
        <a:fill>
          <a:solidFill>
            <a:schemeClr val="accent5">
              <a:lumOff val="44000"/>
            </a:schemeClr>
          </a:solidFill>
        </a:fill>
      </a:tcStyle>
    </a:band2H>
    <a:firstCol>
      <a:tcTxStyle b="on" i="off">
        <a:fontRef idx="minor">
          <a:schemeClr val="accent5">
            <a:lumOff val="44000"/>
          </a:schemeClr>
        </a:fontRef>
        <a:schemeClr val="accent5">
          <a:lumOff val="44000"/>
        </a:schemeClr>
      </a:tcTxStyle>
      <a:tcStyle>
        <a:tcBdr>
          <a:lef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5">
              <a:lumOff val="44000"/>
            </a:schemeClr>
          </a:solidFill>
        </a:fill>
      </a:tcStyle>
    </a:firstCol>
    <a:lastRow>
      <a:tcTxStyle b="on" i="off">
        <a:fontRef idx="minor">
          <a:schemeClr val="accent5">
            <a:lumOff val="44000"/>
          </a:schemeClr>
        </a:fontRef>
        <a:schemeClr val="accent5">
          <a:lumOff val="44000"/>
        </a:schemeClr>
      </a:tcTxStyle>
      <a:tcStyle>
        <a:tcBdr>
          <a:lef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5">
              <a:lumOff val="44000"/>
            </a:schemeClr>
          </a:solidFill>
        </a:fill>
      </a:tcStyle>
    </a:lastRow>
    <a:firstRow>
      <a:tcTxStyle b="on" i="off">
        <a:fontRef idx="minor">
          <a:schemeClr val="accent5">
            <a:lumOff val="44000"/>
          </a:schemeClr>
        </a:fontRef>
        <a:schemeClr val="accent5">
          <a:lumOff val="44000"/>
        </a:schemeClr>
      </a:tcTxStyle>
      <a:tcStyle>
        <a:tcBdr>
          <a:lef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5">
              <a:lumOff val="44000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242841"/>
        </a:fontRef>
        <a:srgbClr val="2428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7E7E8"/>
          </a:solidFill>
        </a:fill>
      </a:tcStyle>
    </a:wholeTbl>
    <a:band2H>
      <a:tcTxStyle/>
      <a:tcStyle>
        <a:tcBdr/>
        <a:fill>
          <a:solidFill>
            <a:schemeClr val="accent5">
              <a:lumOff val="44000"/>
            </a:schemeClr>
          </a:solidFill>
        </a:fill>
      </a:tcStyle>
    </a:band2H>
    <a:firstCol>
      <a:tcTxStyle b="on" i="off">
        <a:fontRef idx="minor">
          <a:schemeClr val="accent5">
            <a:lumOff val="44000"/>
          </a:schemeClr>
        </a:fontRef>
        <a:schemeClr val="accent5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242841"/>
        </a:fontRef>
        <a:srgbClr val="2428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242841"/>
              </a:solidFill>
              <a:prstDash val="solid"/>
              <a:round/>
            </a:ln>
          </a:top>
          <a:bottom>
            <a:ln w="25400" cap="flat">
              <a:solidFill>
                <a:srgbClr val="242841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lumOff val="44000"/>
            </a:schemeClr>
          </a:solidFill>
        </a:fill>
      </a:tcStyle>
    </a:lastRow>
    <a:firstRow>
      <a:tcTxStyle b="on" i="off">
        <a:fontRef idx="minor">
          <a:schemeClr val="accent5">
            <a:lumOff val="44000"/>
          </a:schemeClr>
        </a:fontRef>
        <a:schemeClr val="accent5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242841"/>
              </a:solidFill>
              <a:prstDash val="solid"/>
              <a:round/>
            </a:ln>
          </a:top>
          <a:bottom>
            <a:ln w="25400" cap="flat">
              <a:solidFill>
                <a:srgbClr val="242841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242841"/>
        </a:fontRef>
        <a:srgbClr val="242841"/>
      </a:tcTxStyle>
      <a:tcStyle>
        <a:tcBdr>
          <a:lef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CBCBCD"/>
          </a:solidFill>
        </a:fill>
      </a:tcStyle>
    </a:wholeTbl>
    <a:band2H>
      <a:tcTxStyle/>
      <a:tcStyle>
        <a:tcBdr/>
        <a:fill>
          <a:solidFill>
            <a:srgbClr val="E7E7E8"/>
          </a:solidFill>
        </a:fill>
      </a:tcStyle>
    </a:band2H>
    <a:firstCol>
      <a:tcTxStyle b="on" i="off">
        <a:fontRef idx="minor">
          <a:schemeClr val="accent5">
            <a:lumOff val="44000"/>
          </a:schemeClr>
        </a:fontRef>
        <a:schemeClr val="accent5">
          <a:lumOff val="44000"/>
        </a:schemeClr>
      </a:tcTxStyle>
      <a:tcStyle>
        <a:tcBdr>
          <a:lef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242841"/>
          </a:solidFill>
        </a:fill>
      </a:tcStyle>
    </a:firstCol>
    <a:lastRow>
      <a:tcTxStyle b="on" i="off">
        <a:fontRef idx="minor">
          <a:schemeClr val="accent5">
            <a:lumOff val="44000"/>
          </a:schemeClr>
        </a:fontRef>
        <a:schemeClr val="accent5">
          <a:lumOff val="44000"/>
        </a:schemeClr>
      </a:tcTxStyle>
      <a:tcStyle>
        <a:tcBdr>
          <a:lef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242841"/>
          </a:solidFill>
        </a:fill>
      </a:tcStyle>
    </a:lastRow>
    <a:firstRow>
      <a:tcTxStyle b="on" i="off">
        <a:fontRef idx="minor">
          <a:schemeClr val="accent5">
            <a:lumOff val="44000"/>
          </a:schemeClr>
        </a:fontRef>
        <a:schemeClr val="accent5">
          <a:lumOff val="44000"/>
        </a:schemeClr>
      </a:tcTxStyle>
      <a:tcStyle>
        <a:tcBdr>
          <a:lef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5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24284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Shape 56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65" name="Shape 56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400">
        <a:latin typeface="+mn-lt"/>
        <a:ea typeface="+mn-ea"/>
        <a:cs typeface="+mn-cs"/>
        <a:sym typeface="Arial"/>
      </a:defRPr>
    </a:lvl1pPr>
    <a:lvl2pPr indent="228600" latinLnBrk="0">
      <a:defRPr sz="1400">
        <a:latin typeface="+mn-lt"/>
        <a:ea typeface="+mn-ea"/>
        <a:cs typeface="+mn-cs"/>
        <a:sym typeface="Arial"/>
      </a:defRPr>
    </a:lvl2pPr>
    <a:lvl3pPr indent="457200" latinLnBrk="0">
      <a:defRPr sz="1400">
        <a:latin typeface="+mn-lt"/>
        <a:ea typeface="+mn-ea"/>
        <a:cs typeface="+mn-cs"/>
        <a:sym typeface="Arial"/>
      </a:defRPr>
    </a:lvl3pPr>
    <a:lvl4pPr indent="685800" latinLnBrk="0">
      <a:defRPr sz="1400">
        <a:latin typeface="+mn-lt"/>
        <a:ea typeface="+mn-ea"/>
        <a:cs typeface="+mn-cs"/>
        <a:sym typeface="Arial"/>
      </a:defRPr>
    </a:lvl4pPr>
    <a:lvl5pPr indent="914400" latinLnBrk="0">
      <a:defRPr sz="1400">
        <a:latin typeface="+mn-lt"/>
        <a:ea typeface="+mn-ea"/>
        <a:cs typeface="+mn-cs"/>
        <a:sym typeface="Arial"/>
      </a:defRPr>
    </a:lvl5pPr>
    <a:lvl6pPr indent="1143000" latinLnBrk="0">
      <a:defRPr sz="1400">
        <a:latin typeface="+mn-lt"/>
        <a:ea typeface="+mn-ea"/>
        <a:cs typeface="+mn-cs"/>
        <a:sym typeface="Arial"/>
      </a:defRPr>
    </a:lvl6pPr>
    <a:lvl7pPr indent="1371600" latinLnBrk="0">
      <a:defRPr sz="1400">
        <a:latin typeface="+mn-lt"/>
        <a:ea typeface="+mn-ea"/>
        <a:cs typeface="+mn-cs"/>
        <a:sym typeface="Arial"/>
      </a:defRPr>
    </a:lvl7pPr>
    <a:lvl8pPr indent="1600200" latinLnBrk="0">
      <a:defRPr sz="1400">
        <a:latin typeface="+mn-lt"/>
        <a:ea typeface="+mn-ea"/>
        <a:cs typeface="+mn-cs"/>
        <a:sym typeface="Arial"/>
      </a:defRPr>
    </a:lvl8pPr>
    <a:lvl9pPr indent="1828800" latinLnBrk="0">
      <a:defRPr sz="1400">
        <a:latin typeface="+mn-lt"/>
        <a:ea typeface="+mn-ea"/>
        <a:cs typeface="+mn-cs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0;p2"/>
          <p:cNvSpPr/>
          <p:nvPr/>
        </p:nvSpPr>
        <p:spPr>
          <a:xfrm>
            <a:off x="713225" y="539500"/>
            <a:ext cx="7717500" cy="4064400"/>
          </a:xfrm>
          <a:prstGeom prst="rect">
            <a:avLst/>
          </a:prstGeom>
          <a:ln w="38100">
            <a:solidFill>
              <a:schemeClr val="accent1"/>
            </a:solidFill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5" name="Title Text"/>
          <p:cNvSpPr txBox="1">
            <a:spLocks noGrp="1"/>
          </p:cNvSpPr>
          <p:nvPr>
            <p:ph type="title"/>
          </p:nvPr>
        </p:nvSpPr>
        <p:spPr>
          <a:xfrm>
            <a:off x="2048824" y="848600"/>
            <a:ext cx="5046302" cy="1030501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</a:lstStyle>
          <a:p>
            <a:r>
              <a:t>Title Text</a:t>
            </a:r>
          </a:p>
        </p:txBody>
      </p:sp>
      <p:sp>
        <p:nvSpPr>
          <p:cNvPr id="1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048824" y="3798375"/>
            <a:ext cx="5046302" cy="447001"/>
          </a:xfrm>
          <a:prstGeom prst="rect">
            <a:avLst/>
          </a:prstGeom>
        </p:spPr>
        <p:txBody>
          <a:bodyPr/>
          <a:lstStyle>
            <a:lvl1pPr marL="342900" indent="-228600" algn="ctr">
              <a:buClrTx/>
              <a:buSzTx/>
              <a:buNone/>
              <a:defRPr sz="1800"/>
            </a:lvl1pPr>
            <a:lvl2pPr marL="342900" indent="254000" algn="ctr">
              <a:buClrTx/>
              <a:buSzTx/>
              <a:buNone/>
              <a:defRPr sz="1800"/>
            </a:lvl2pPr>
            <a:lvl3pPr marL="342900" indent="711200" algn="ctr">
              <a:buClrTx/>
              <a:buSzTx/>
              <a:buNone/>
              <a:defRPr sz="1800"/>
            </a:lvl3pPr>
            <a:lvl4pPr marL="342900" indent="1168400" algn="ctr">
              <a:buClrTx/>
              <a:buSzTx/>
              <a:buNone/>
              <a:defRPr sz="1800"/>
            </a:lvl4pPr>
            <a:lvl5pPr marL="342900" indent="1625600" algn="ctr">
              <a:buClrTx/>
              <a:buSzTx/>
              <a:buNone/>
              <a:defRPr sz="1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IG_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60;p11"/>
          <p:cNvSpPr/>
          <p:nvPr/>
        </p:nvSpPr>
        <p:spPr>
          <a:xfrm>
            <a:off x="713225" y="539500"/>
            <a:ext cx="7717500" cy="4064400"/>
          </a:xfrm>
          <a:prstGeom prst="rect">
            <a:avLst/>
          </a:prstGeom>
          <a:ln w="38100">
            <a:solidFill>
              <a:schemeClr val="accent1"/>
            </a:solidFill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04" name="xx%"/>
          <p:cNvSpPr txBox="1">
            <a:spLocks noGrp="1"/>
          </p:cNvSpPr>
          <p:nvPr>
            <p:ph type="title" hasCustomPrompt="1"/>
          </p:nvPr>
        </p:nvSpPr>
        <p:spPr>
          <a:xfrm>
            <a:off x="994199" y="1505850"/>
            <a:ext cx="7155601" cy="1332301"/>
          </a:xfrm>
          <a:prstGeom prst="rect">
            <a:avLst/>
          </a:prstGeom>
        </p:spPr>
        <p:txBody>
          <a:bodyPr/>
          <a:lstStyle>
            <a:lvl1pPr algn="l">
              <a:defRPr sz="7200"/>
            </a:lvl1pPr>
          </a:lstStyle>
          <a:p>
            <a:r>
              <a:t>xx%</a:t>
            </a:r>
          </a:p>
        </p:txBody>
      </p:sp>
      <p:sp>
        <p:nvSpPr>
          <p:cNvPr id="10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94199" y="2838150"/>
            <a:ext cx="4774202" cy="799501"/>
          </a:xfrm>
          <a:prstGeom prst="rect">
            <a:avLst/>
          </a:prstGeom>
        </p:spPr>
        <p:txBody>
          <a:bodyPr/>
          <a:lstStyle>
            <a:lvl1pPr marL="342900" indent="-228600">
              <a:buClrTx/>
              <a:buSzTx/>
              <a:buNone/>
              <a:defRPr sz="1800">
                <a:latin typeface="Alfa Slab One"/>
                <a:ea typeface="Alfa Slab One"/>
                <a:cs typeface="Alfa Slab One"/>
                <a:sym typeface="Alfa Slab One"/>
              </a:defRPr>
            </a:lvl1pPr>
            <a:lvl2pPr marL="342900" indent="254000">
              <a:buClrTx/>
              <a:buSzTx/>
              <a:buNone/>
              <a:defRPr sz="1800">
                <a:latin typeface="Alfa Slab One"/>
                <a:ea typeface="Alfa Slab One"/>
                <a:cs typeface="Alfa Slab One"/>
                <a:sym typeface="Alfa Slab One"/>
              </a:defRPr>
            </a:lvl2pPr>
            <a:lvl3pPr marL="342900" indent="711200">
              <a:buClrTx/>
              <a:buSzTx/>
              <a:buNone/>
              <a:defRPr sz="1800">
                <a:latin typeface="Alfa Slab One"/>
                <a:ea typeface="Alfa Slab One"/>
                <a:cs typeface="Alfa Slab One"/>
                <a:sym typeface="Alfa Slab One"/>
              </a:defRPr>
            </a:lvl3pPr>
            <a:lvl4pPr marL="342900" indent="1168400">
              <a:buClrTx/>
              <a:buSzTx/>
              <a:buNone/>
              <a:defRPr sz="1800">
                <a:latin typeface="Alfa Slab One"/>
                <a:ea typeface="Alfa Slab One"/>
                <a:cs typeface="Alfa Slab One"/>
                <a:sym typeface="Alfa Slab One"/>
              </a:defRPr>
            </a:lvl4pPr>
            <a:lvl5pPr marL="342900" indent="1625600">
              <a:buClrTx/>
              <a:buSzTx/>
              <a:buNone/>
              <a:defRPr sz="1800">
                <a:latin typeface="Alfa Slab One"/>
                <a:ea typeface="Alfa Slab One"/>
                <a:cs typeface="Alfa Slab One"/>
                <a:sym typeface="Alfa Slab On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10;p2"/>
          <p:cNvSpPr/>
          <p:nvPr/>
        </p:nvSpPr>
        <p:spPr>
          <a:xfrm>
            <a:off x="713225" y="539500"/>
            <a:ext cx="7717500" cy="4064400"/>
          </a:xfrm>
          <a:prstGeom prst="rect">
            <a:avLst/>
          </a:prstGeom>
          <a:ln w="38100">
            <a:solidFill>
              <a:schemeClr val="accent1"/>
            </a:solidFill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527" name="Title Text"/>
          <p:cNvSpPr txBox="1">
            <a:spLocks noGrp="1"/>
          </p:cNvSpPr>
          <p:nvPr>
            <p:ph type="title"/>
          </p:nvPr>
        </p:nvSpPr>
        <p:spPr>
          <a:xfrm>
            <a:off x="2048823" y="848600"/>
            <a:ext cx="5046304" cy="1030501"/>
          </a:xfrm>
          <a:prstGeom prst="rect">
            <a:avLst/>
          </a:prstGeom>
        </p:spPr>
        <p:txBody>
          <a:bodyPr lIns="91423" tIns="91423" rIns="91423" bIns="91423"/>
          <a:lstStyle>
            <a:lvl1pPr>
              <a:defRPr sz="4800"/>
            </a:lvl1pPr>
          </a:lstStyle>
          <a:p>
            <a:pPr rtl="0">
              <a:defRPr/>
            </a:pPr>
            <a:r>
              <a:t>Title Text</a:t>
            </a:r>
          </a:p>
        </p:txBody>
      </p:sp>
      <p:sp>
        <p:nvSpPr>
          <p:cNvPr id="52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048823" y="3798375"/>
            <a:ext cx="5046304" cy="447002"/>
          </a:xfrm>
          <a:prstGeom prst="rect">
            <a:avLst/>
          </a:prstGeom>
        </p:spPr>
        <p:txBody>
          <a:bodyPr lIns="91423" tIns="91423" rIns="91423" bIns="91423"/>
          <a:lstStyle>
            <a:lvl1pPr marL="228600" indent="-114300" algn="ctr">
              <a:buClrTx/>
              <a:buSzTx/>
              <a:buNone/>
              <a:defRPr sz="1800"/>
            </a:lvl1pPr>
            <a:lvl2pPr marL="228600" indent="114300" algn="ctr">
              <a:buClrTx/>
              <a:buSzTx/>
              <a:buNone/>
              <a:defRPr sz="1800"/>
            </a:lvl2pPr>
            <a:lvl3pPr marL="228600" indent="114300" algn="ctr">
              <a:buClrTx/>
              <a:buSzTx/>
              <a:buNone/>
              <a:defRPr sz="1800"/>
            </a:lvl3pPr>
            <a:lvl4pPr marL="228600" indent="114300" algn="ctr">
              <a:buClrTx/>
              <a:buSzTx/>
              <a:buNone/>
              <a:defRPr sz="1800"/>
            </a:lvl4pPr>
            <a:lvl5pPr marL="228600" indent="114300" algn="ctr">
              <a:buClrTx/>
              <a:buSzTx/>
              <a:buNone/>
              <a:defRPr sz="1800"/>
            </a:lvl5pPr>
          </a:lstStyle>
          <a:p>
            <a:pPr rtl="0">
              <a:defRPr/>
            </a:pPr>
            <a:r>
              <a:t>Body Level One</a:t>
            </a:r>
          </a:p>
          <a:p>
            <a:pPr lvl="1" rtl="0">
              <a:defRPr/>
            </a:pPr>
            <a:r>
              <a:t>Body Level Two</a:t>
            </a:r>
          </a:p>
          <a:p>
            <a:pPr lvl="2" rtl="0">
              <a:defRPr/>
            </a:pPr>
            <a:r>
              <a:t>Body Level Three</a:t>
            </a:r>
          </a:p>
          <a:p>
            <a:pPr lvl="3" rtl="0">
              <a:defRPr/>
            </a:pPr>
            <a:r>
              <a:t>Body Level Four</a:t>
            </a:r>
          </a:p>
          <a:p>
            <a:pPr lvl="4" rtl="0">
              <a:defRPr/>
            </a:pPr>
            <a:r>
              <a:t>Body Level Five</a:t>
            </a:r>
          </a:p>
        </p:txBody>
      </p:sp>
      <p:sp>
        <p:nvSpPr>
          <p:cNvPr id="52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16389" y="4608065"/>
            <a:ext cx="336812" cy="318395"/>
          </a:xfrm>
          <a:prstGeom prst="rect">
            <a:avLst/>
          </a:prstGeom>
        </p:spPr>
        <p:txBody>
          <a:bodyPr lIns="91423" tIns="91423" rIns="91423" bIns="91423"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7108526"/>
      </p:ext>
    </p:extLst>
  </p:cSld>
  <p:clrMapOvr>
    <a:masterClrMapping/>
  </p:clrMapOvr>
  <p:transition spd="med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BLANK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2" name="Google Shape;65;p13"/>
          <p:cNvGrpSpPr/>
          <p:nvPr/>
        </p:nvGrpSpPr>
        <p:grpSpPr>
          <a:xfrm>
            <a:off x="713199" y="539512"/>
            <a:ext cx="7717603" cy="4064404"/>
            <a:chOff x="0" y="0"/>
            <a:chExt cx="7717602" cy="4064402"/>
          </a:xfrm>
        </p:grpSpPr>
        <p:sp>
          <p:nvSpPr>
            <p:cNvPr id="536" name="Google Shape;66;p13"/>
            <p:cNvSpPr/>
            <p:nvPr/>
          </p:nvSpPr>
          <p:spPr>
            <a:xfrm>
              <a:off x="21699" y="714974"/>
              <a:ext cx="7674304" cy="1"/>
            </a:xfrm>
            <a:prstGeom prst="line">
              <a:avLst/>
            </a:prstGeom>
            <a:noFill/>
            <a:ln w="381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537" name="Google Shape;67;p13"/>
            <p:cNvSpPr/>
            <p:nvPr/>
          </p:nvSpPr>
          <p:spPr>
            <a:xfrm>
              <a:off x="99" y="-1"/>
              <a:ext cx="7717503" cy="4064403"/>
            </a:xfrm>
            <a:prstGeom prst="rect">
              <a:avLst/>
            </a:prstGeom>
            <a:noFill/>
            <a:ln w="381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38" name="Google Shape;68;p13"/>
            <p:cNvSpPr/>
            <p:nvPr/>
          </p:nvSpPr>
          <p:spPr>
            <a:xfrm flipV="1">
              <a:off x="3860120" y="714900"/>
              <a:ext cx="2" cy="3349503"/>
            </a:xfrm>
            <a:prstGeom prst="line">
              <a:avLst/>
            </a:prstGeom>
            <a:noFill/>
            <a:ln w="381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539" name="Google Shape;69;p13"/>
            <p:cNvSpPr/>
            <p:nvPr/>
          </p:nvSpPr>
          <p:spPr>
            <a:xfrm flipH="1" flipV="1">
              <a:off x="-1" y="2373796"/>
              <a:ext cx="7709103" cy="1"/>
            </a:xfrm>
            <a:prstGeom prst="line">
              <a:avLst/>
            </a:prstGeom>
            <a:noFill/>
            <a:ln w="381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540" name="Google Shape;70;p13"/>
            <p:cNvSpPr/>
            <p:nvPr/>
          </p:nvSpPr>
          <p:spPr>
            <a:xfrm flipV="1">
              <a:off x="1048420" y="714900"/>
              <a:ext cx="1" cy="3349503"/>
            </a:xfrm>
            <a:prstGeom prst="line">
              <a:avLst/>
            </a:prstGeom>
            <a:noFill/>
            <a:ln w="381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541" name="Google Shape;71;p13"/>
            <p:cNvSpPr/>
            <p:nvPr/>
          </p:nvSpPr>
          <p:spPr>
            <a:xfrm flipV="1">
              <a:off x="6666246" y="714900"/>
              <a:ext cx="2" cy="3349503"/>
            </a:xfrm>
            <a:prstGeom prst="line">
              <a:avLst/>
            </a:prstGeom>
            <a:noFill/>
            <a:ln w="381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543" name="Title Text"/>
          <p:cNvSpPr txBox="1">
            <a:spLocks noGrp="1"/>
          </p:cNvSpPr>
          <p:nvPr>
            <p:ph type="title"/>
          </p:nvPr>
        </p:nvSpPr>
        <p:spPr>
          <a:xfrm>
            <a:off x="713250" y="615725"/>
            <a:ext cx="7717502" cy="572702"/>
          </a:xfrm>
          <a:prstGeom prst="rect">
            <a:avLst/>
          </a:prstGeom>
        </p:spPr>
        <p:txBody>
          <a:bodyPr lIns="91423" tIns="91423" rIns="91423" bIns="91423"/>
          <a:lstStyle/>
          <a:p>
            <a:pPr rtl="0">
              <a:defRPr/>
            </a:pPr>
            <a:r>
              <a:t>Title Text</a:t>
            </a:r>
          </a:p>
        </p:txBody>
      </p:sp>
      <p:sp>
        <p:nvSpPr>
          <p:cNvPr id="54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924986" y="2036825"/>
            <a:ext cx="2447402" cy="642602"/>
          </a:xfrm>
          <a:prstGeom prst="rect">
            <a:avLst/>
          </a:prstGeom>
        </p:spPr>
        <p:txBody>
          <a:bodyPr lIns="91423" tIns="91423" rIns="91423" bIns="91423"/>
          <a:lstStyle>
            <a:lvl1pPr marL="228600" indent="-114300">
              <a:buClrTx/>
              <a:buSzTx/>
              <a:buNone/>
              <a:defRPr sz="1400"/>
            </a:lvl1pPr>
            <a:lvl2pPr marL="228600" indent="114300">
              <a:buClrTx/>
              <a:buSzTx/>
              <a:buNone/>
              <a:defRPr sz="1400"/>
            </a:lvl2pPr>
            <a:lvl3pPr marL="228600" indent="114300">
              <a:buClrTx/>
              <a:buSzTx/>
              <a:buNone/>
              <a:defRPr sz="1400"/>
            </a:lvl3pPr>
            <a:lvl4pPr marL="228600" indent="114300">
              <a:buClrTx/>
              <a:buSzTx/>
              <a:buNone/>
              <a:defRPr sz="1400"/>
            </a:lvl4pPr>
            <a:lvl5pPr marL="228600" indent="114300">
              <a:buClrTx/>
              <a:buSzTx/>
              <a:buNone/>
              <a:defRPr sz="1400"/>
            </a:lvl5pPr>
          </a:lstStyle>
          <a:p>
            <a:pPr rtl="0">
              <a:defRPr/>
            </a:pPr>
            <a:r>
              <a:t>Body Level One</a:t>
            </a:r>
          </a:p>
          <a:p>
            <a:pPr lvl="1" rtl="0">
              <a:defRPr/>
            </a:pPr>
            <a:r>
              <a:t>Body Level Two</a:t>
            </a:r>
          </a:p>
          <a:p>
            <a:pPr lvl="2" rtl="0">
              <a:defRPr/>
            </a:pPr>
            <a:r>
              <a:t>Body Level Three</a:t>
            </a:r>
          </a:p>
          <a:p>
            <a:pPr lvl="3" rtl="0">
              <a:defRPr/>
            </a:pPr>
            <a:r>
              <a:t>Body Level Four</a:t>
            </a:r>
          </a:p>
          <a:p>
            <a:pPr lvl="4" rtl="0">
              <a:defRPr/>
            </a:pPr>
            <a:r>
              <a:t>Body Level Five</a:t>
            </a:r>
          </a:p>
        </p:txBody>
      </p:sp>
      <p:sp>
        <p:nvSpPr>
          <p:cNvPr id="54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16389" y="4608065"/>
            <a:ext cx="336812" cy="318395"/>
          </a:xfrm>
          <a:prstGeom prst="rect">
            <a:avLst/>
          </a:prstGeom>
        </p:spPr>
        <p:txBody>
          <a:bodyPr lIns="91423" tIns="91423" rIns="91423" bIns="91423"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92230731"/>
      </p:ext>
    </p:extLst>
  </p:cSld>
  <p:clrMapOvr>
    <a:masterClrMapping/>
  </p:clrMapOvr>
  <p:transition spd="med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SECTION_TITLE_AND_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5" name="Google Shape;50;p9"/>
          <p:cNvGrpSpPr/>
          <p:nvPr/>
        </p:nvGrpSpPr>
        <p:grpSpPr>
          <a:xfrm>
            <a:off x="713224" y="539499"/>
            <a:ext cx="7717503" cy="4064404"/>
            <a:chOff x="0" y="0"/>
            <a:chExt cx="7717501" cy="4064402"/>
          </a:xfrm>
        </p:grpSpPr>
        <p:sp>
          <p:nvSpPr>
            <p:cNvPr id="552" name="Google Shape;51;p9"/>
            <p:cNvSpPr/>
            <p:nvPr/>
          </p:nvSpPr>
          <p:spPr>
            <a:xfrm>
              <a:off x="21599" y="562574"/>
              <a:ext cx="7674304" cy="1"/>
            </a:xfrm>
            <a:prstGeom prst="line">
              <a:avLst/>
            </a:prstGeom>
            <a:noFill/>
            <a:ln w="381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553" name="Google Shape;52;p9"/>
            <p:cNvSpPr/>
            <p:nvPr/>
          </p:nvSpPr>
          <p:spPr>
            <a:xfrm>
              <a:off x="-1" y="-1"/>
              <a:ext cx="7717503" cy="4064403"/>
            </a:xfrm>
            <a:prstGeom prst="rect">
              <a:avLst/>
            </a:prstGeom>
            <a:noFill/>
            <a:ln w="381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54" name="Google Shape;53;p9"/>
            <p:cNvSpPr/>
            <p:nvPr/>
          </p:nvSpPr>
          <p:spPr>
            <a:xfrm flipV="1">
              <a:off x="4164820" y="556799"/>
              <a:ext cx="2" cy="3507604"/>
            </a:xfrm>
            <a:prstGeom prst="line">
              <a:avLst/>
            </a:prstGeom>
            <a:noFill/>
            <a:ln w="381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556" name="Title Text"/>
          <p:cNvSpPr txBox="1">
            <a:spLocks noGrp="1"/>
          </p:cNvSpPr>
          <p:nvPr>
            <p:ph type="title"/>
          </p:nvPr>
        </p:nvSpPr>
        <p:spPr>
          <a:xfrm>
            <a:off x="713250" y="539525"/>
            <a:ext cx="7717502" cy="572702"/>
          </a:xfrm>
          <a:prstGeom prst="rect">
            <a:avLst/>
          </a:prstGeom>
        </p:spPr>
        <p:txBody>
          <a:bodyPr lIns="91423" tIns="91423" rIns="91423" bIns="91423"/>
          <a:lstStyle/>
          <a:p>
            <a:pPr rtl="0">
              <a:defRPr/>
            </a:pPr>
            <a:r>
              <a:t>Title Text</a:t>
            </a:r>
          </a:p>
        </p:txBody>
      </p:sp>
      <p:sp>
        <p:nvSpPr>
          <p:cNvPr id="55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12949" y="2327973"/>
            <a:ext cx="2973002" cy="1309502"/>
          </a:xfrm>
          <a:prstGeom prst="rect">
            <a:avLst/>
          </a:prstGeom>
        </p:spPr>
        <p:txBody>
          <a:bodyPr lIns="91423" tIns="91423" rIns="91423" bIns="91423"/>
          <a:lstStyle>
            <a:lvl1pPr marL="228600" indent="-114300">
              <a:buClrTx/>
              <a:buSzTx/>
              <a:buNone/>
              <a:defRPr sz="1400"/>
            </a:lvl1pPr>
            <a:lvl2pPr marL="228600" indent="114300">
              <a:buClrTx/>
              <a:buSzTx/>
              <a:buNone/>
              <a:defRPr sz="1400"/>
            </a:lvl2pPr>
            <a:lvl3pPr marL="228600" indent="114300">
              <a:buClrTx/>
              <a:buSzTx/>
              <a:buNone/>
              <a:defRPr sz="1400"/>
            </a:lvl3pPr>
            <a:lvl4pPr marL="228600" indent="114300">
              <a:buClrTx/>
              <a:buSzTx/>
              <a:buNone/>
              <a:defRPr sz="1400"/>
            </a:lvl4pPr>
            <a:lvl5pPr marL="228600" indent="114300">
              <a:buClrTx/>
              <a:buSzTx/>
              <a:buNone/>
              <a:defRPr sz="1400"/>
            </a:lvl5pPr>
          </a:lstStyle>
          <a:p>
            <a:pPr rtl="0">
              <a:defRPr/>
            </a:pPr>
            <a:r>
              <a:t>Body Level One</a:t>
            </a:r>
          </a:p>
          <a:p>
            <a:pPr lvl="1" rtl="0">
              <a:defRPr/>
            </a:pPr>
            <a:r>
              <a:t>Body Level Two</a:t>
            </a:r>
          </a:p>
          <a:p>
            <a:pPr lvl="2" rtl="0">
              <a:defRPr/>
            </a:pPr>
            <a:r>
              <a:t>Body Level Three</a:t>
            </a:r>
          </a:p>
          <a:p>
            <a:pPr lvl="3" rtl="0">
              <a:defRPr/>
            </a:pPr>
            <a:r>
              <a:t>Body Level Four</a:t>
            </a:r>
          </a:p>
          <a:p>
            <a:pPr lvl="4" rtl="0">
              <a:defRPr/>
            </a:pPr>
            <a:r>
              <a:t>Body Level Five</a:t>
            </a:r>
          </a:p>
        </p:txBody>
      </p:sp>
      <p:sp>
        <p:nvSpPr>
          <p:cNvPr id="55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16389" y="4608065"/>
            <a:ext cx="336812" cy="318395"/>
          </a:xfrm>
          <a:prstGeom prst="rect">
            <a:avLst/>
          </a:prstGeom>
        </p:spPr>
        <p:txBody>
          <a:bodyPr lIns="91423" tIns="91423" rIns="91423" bIns="91423"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31015654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bg>
      <p:bgPr>
        <a:solidFill>
          <a:schemeClr val="accent5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86;p14"/>
          <p:cNvSpPr/>
          <p:nvPr/>
        </p:nvSpPr>
        <p:spPr>
          <a:xfrm>
            <a:off x="713225" y="539500"/>
            <a:ext cx="7717500" cy="4064400"/>
          </a:xfrm>
          <a:prstGeom prst="rect">
            <a:avLst/>
          </a:prstGeom>
          <a:ln w="38100">
            <a:solidFill>
              <a:schemeClr val="accent1"/>
            </a:solidFill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37" name="Title Text"/>
          <p:cNvSpPr txBox="1">
            <a:spLocks noGrp="1"/>
          </p:cNvSpPr>
          <p:nvPr>
            <p:ph type="title"/>
          </p:nvPr>
        </p:nvSpPr>
        <p:spPr>
          <a:xfrm>
            <a:off x="1952375" y="3189813"/>
            <a:ext cx="4629600" cy="491701"/>
          </a:xfrm>
          <a:prstGeom prst="rect">
            <a:avLst/>
          </a:prstGeom>
        </p:spPr>
        <p:txBody>
          <a:bodyPr/>
          <a:lstStyle>
            <a:lvl1pPr algn="r"/>
          </a:lstStyle>
          <a:p>
            <a:r>
              <a:t>Title Text</a:t>
            </a:r>
          </a:p>
        </p:txBody>
      </p:sp>
      <p:sp>
        <p:nvSpPr>
          <p:cNvPr id="13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952375" y="1995238"/>
            <a:ext cx="4629600" cy="1118401"/>
          </a:xfrm>
          <a:prstGeom prst="rect">
            <a:avLst/>
          </a:prstGeom>
        </p:spPr>
        <p:txBody>
          <a:bodyPr/>
          <a:lstStyle>
            <a:lvl1pPr marL="342900" indent="-228600" algn="r">
              <a:buClrTx/>
              <a:buSzTx/>
              <a:buNone/>
              <a:defRPr sz="1600"/>
            </a:lvl1pPr>
            <a:lvl2pPr marL="342900" indent="254000" algn="r">
              <a:buClrTx/>
              <a:buSzTx/>
              <a:buNone/>
              <a:defRPr sz="1600"/>
            </a:lvl2pPr>
            <a:lvl3pPr marL="342900" indent="711200" algn="r">
              <a:buClrTx/>
              <a:buSzTx/>
              <a:buNone/>
              <a:defRPr sz="1600"/>
            </a:lvl3pPr>
            <a:lvl4pPr marL="342900" indent="1168400" algn="r">
              <a:buClrTx/>
              <a:buSzTx/>
              <a:buNone/>
              <a:defRPr sz="1600"/>
            </a:lvl4pPr>
            <a:lvl5pPr marL="342900" indent="1625600" algn="r">
              <a:buClrTx/>
              <a:buSz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90;p15"/>
          <p:cNvSpPr/>
          <p:nvPr/>
        </p:nvSpPr>
        <p:spPr>
          <a:xfrm>
            <a:off x="713300" y="539550"/>
            <a:ext cx="7717500" cy="4064400"/>
          </a:xfrm>
          <a:prstGeom prst="rect">
            <a:avLst/>
          </a:prstGeom>
          <a:ln w="38100">
            <a:solidFill>
              <a:schemeClr val="accent1"/>
            </a:solidFill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47" name="Google Shape;91;p15"/>
          <p:cNvSpPr/>
          <p:nvPr/>
        </p:nvSpPr>
        <p:spPr>
          <a:xfrm>
            <a:off x="734900" y="1102124"/>
            <a:ext cx="7674300" cy="1"/>
          </a:xfrm>
          <a:prstGeom prst="line">
            <a:avLst/>
          </a:prstGeom>
          <a:ln w="38100">
            <a:solidFill>
              <a:schemeClr val="accent1"/>
            </a:solidFill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1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4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153249" y="2750549"/>
            <a:ext cx="2299801" cy="1058101"/>
          </a:xfrm>
          <a:prstGeom prst="rect">
            <a:avLst/>
          </a:prstGeom>
        </p:spPr>
        <p:txBody>
          <a:bodyPr/>
          <a:lstStyle>
            <a:lvl1pPr marL="342900" indent="-228600">
              <a:buClrTx/>
              <a:buSzTx/>
              <a:buNone/>
              <a:defRPr sz="1600"/>
            </a:lvl1pPr>
            <a:lvl2pPr marL="342900" indent="254000">
              <a:buClrTx/>
              <a:buSzTx/>
              <a:buNone/>
              <a:defRPr sz="1600"/>
            </a:lvl2pPr>
            <a:lvl3pPr marL="342900" indent="711200">
              <a:buClrTx/>
              <a:buSzTx/>
              <a:buNone/>
              <a:defRPr sz="1600"/>
            </a:lvl3pPr>
            <a:lvl4pPr marL="342900" indent="1168400">
              <a:buClrTx/>
              <a:buSzTx/>
              <a:buNone/>
              <a:defRPr sz="1600"/>
            </a:lvl4pPr>
            <a:lvl5pPr marL="342900" indent="1625600">
              <a:buClrTx/>
              <a:buSz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_1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_1_1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Title Text"/>
          <p:cNvSpPr txBox="1">
            <a:spLocks noGrp="1"/>
          </p:cNvSpPr>
          <p:nvPr>
            <p:ph type="title"/>
          </p:nvPr>
        </p:nvSpPr>
        <p:spPr>
          <a:xfrm>
            <a:off x="859049" y="539500"/>
            <a:ext cx="7425902" cy="572701"/>
          </a:xfrm>
          <a:prstGeom prst="rect">
            <a:avLst/>
          </a:prstGeom>
        </p:spPr>
        <p:txBody>
          <a:bodyPr/>
          <a:lstStyle>
            <a:lvl1pPr algn="l"/>
          </a:lstStyle>
          <a:p>
            <a:r>
              <a:t>Title Text</a:t>
            </a:r>
          </a:p>
        </p:txBody>
      </p:sp>
      <p:sp>
        <p:nvSpPr>
          <p:cNvPr id="16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_1_1_1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Title Text"/>
          <p:cNvSpPr txBox="1">
            <a:spLocks noGrp="1"/>
          </p:cNvSpPr>
          <p:nvPr>
            <p:ph type="title"/>
          </p:nvPr>
        </p:nvSpPr>
        <p:spPr>
          <a:xfrm>
            <a:off x="859049" y="539500"/>
            <a:ext cx="7425902" cy="572701"/>
          </a:xfrm>
          <a:prstGeom prst="rect">
            <a:avLst/>
          </a:prstGeom>
        </p:spPr>
        <p:txBody>
          <a:bodyPr/>
          <a:lstStyle>
            <a:lvl1pPr algn="r"/>
          </a:lstStyle>
          <a:p>
            <a:r>
              <a:t>Title Text</a:t>
            </a:r>
          </a:p>
        </p:txBody>
      </p:sp>
      <p:sp>
        <p:nvSpPr>
          <p:cNvPr id="17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_1_1_1_1_1_1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Title Text"/>
          <p:cNvSpPr txBox="1">
            <a:spLocks noGrp="1"/>
          </p:cNvSpPr>
          <p:nvPr>
            <p:ph type="title"/>
          </p:nvPr>
        </p:nvSpPr>
        <p:spPr>
          <a:xfrm>
            <a:off x="859049" y="539500"/>
            <a:ext cx="7425902" cy="57270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8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_1_1_1_1_1_1_3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Title Text"/>
          <p:cNvSpPr txBox="1">
            <a:spLocks noGrp="1"/>
          </p:cNvSpPr>
          <p:nvPr>
            <p:ph type="title"/>
          </p:nvPr>
        </p:nvSpPr>
        <p:spPr>
          <a:xfrm>
            <a:off x="859049" y="539500"/>
            <a:ext cx="7425902" cy="57270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9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_1_1_1_1_1_1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25;p21"/>
          <p:cNvSpPr/>
          <p:nvPr/>
        </p:nvSpPr>
        <p:spPr>
          <a:xfrm>
            <a:off x="713300" y="539550"/>
            <a:ext cx="7717500" cy="4064400"/>
          </a:xfrm>
          <a:prstGeom prst="rect">
            <a:avLst/>
          </a:prstGeom>
          <a:ln w="38100">
            <a:solidFill>
              <a:schemeClr val="accent1"/>
            </a:solidFill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98" name="Title Text"/>
          <p:cNvSpPr txBox="1">
            <a:spLocks noGrp="1"/>
          </p:cNvSpPr>
          <p:nvPr>
            <p:ph type="title"/>
          </p:nvPr>
        </p:nvSpPr>
        <p:spPr>
          <a:xfrm>
            <a:off x="1263200" y="1298487"/>
            <a:ext cx="2732701" cy="1096202"/>
          </a:xfrm>
          <a:prstGeom prst="rect">
            <a:avLst/>
          </a:prstGeom>
        </p:spPr>
        <p:txBody>
          <a:bodyPr/>
          <a:lstStyle>
            <a:lvl1pPr algn="l">
              <a:defRPr sz="1800"/>
            </a:lvl1pPr>
          </a:lstStyle>
          <a:p>
            <a:r>
              <a:t>Title Text</a:t>
            </a:r>
          </a:p>
        </p:txBody>
      </p:sp>
      <p:sp>
        <p:nvSpPr>
          <p:cNvPr id="19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63200" y="2394812"/>
            <a:ext cx="2732701" cy="1541101"/>
          </a:xfrm>
          <a:prstGeom prst="rect">
            <a:avLst/>
          </a:prstGeom>
        </p:spPr>
        <p:txBody>
          <a:bodyPr/>
          <a:lstStyle>
            <a:lvl1pPr marL="342900" indent="-228600">
              <a:buClrTx/>
              <a:buSzTx/>
              <a:buNone/>
              <a:defRPr sz="1400"/>
            </a:lvl1pPr>
            <a:lvl2pPr marL="342900" indent="254000">
              <a:buClrTx/>
              <a:buSzTx/>
              <a:buNone/>
              <a:defRPr sz="1400"/>
            </a:lvl2pPr>
            <a:lvl3pPr marL="342900" indent="711200">
              <a:buClrTx/>
              <a:buSzTx/>
              <a:buNone/>
              <a:defRPr sz="1400"/>
            </a:lvl3pPr>
            <a:lvl4pPr marL="342900" indent="1168400">
              <a:buClrTx/>
              <a:buSzTx/>
              <a:buNone/>
              <a:defRPr sz="1400"/>
            </a:lvl4pPr>
            <a:lvl5pPr marL="342900" indent="1625600">
              <a:buClrTx/>
              <a:buSz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15;p3"/>
          <p:cNvSpPr/>
          <p:nvPr/>
        </p:nvSpPr>
        <p:spPr>
          <a:xfrm>
            <a:off x="713225" y="539500"/>
            <a:ext cx="7717500" cy="4064400"/>
          </a:xfrm>
          <a:prstGeom prst="rect">
            <a:avLst/>
          </a:prstGeom>
          <a:ln w="38100">
            <a:solidFill>
              <a:schemeClr val="accent1"/>
            </a:solidFill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25" name="Google Shape;16;p3"/>
          <p:cNvSpPr/>
          <p:nvPr/>
        </p:nvSpPr>
        <p:spPr>
          <a:xfrm rot="16200000" flipH="1">
            <a:off x="-200675" y="1657774"/>
            <a:ext cx="3655500" cy="18277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cubicBezTo>
                  <a:pt x="21600" y="11929"/>
                  <a:pt x="16765" y="21600"/>
                  <a:pt x="10800" y="21600"/>
                </a:cubicBezTo>
                <a:cubicBezTo>
                  <a:pt x="4835" y="21600"/>
                  <a:pt x="0" y="11929"/>
                  <a:pt x="0" y="0"/>
                </a:cubicBezTo>
                <a:lnTo>
                  <a:pt x="10800" y="0"/>
                </a:lnTo>
                <a:close/>
              </a:path>
            </a:pathLst>
          </a:custGeom>
          <a:ln w="38100">
            <a:solidFill>
              <a:schemeClr val="accent1"/>
            </a:solidFill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26" name="Title Text"/>
          <p:cNvSpPr txBox="1">
            <a:spLocks noGrp="1"/>
          </p:cNvSpPr>
          <p:nvPr>
            <p:ph type="title"/>
          </p:nvPr>
        </p:nvSpPr>
        <p:spPr>
          <a:xfrm>
            <a:off x="2971612" y="1574874"/>
            <a:ext cx="5351102" cy="1665902"/>
          </a:xfrm>
          <a:prstGeom prst="rect">
            <a:avLst/>
          </a:prstGeom>
        </p:spPr>
        <p:txBody>
          <a:bodyPr/>
          <a:lstStyle>
            <a:lvl1pPr algn="l">
              <a:defRPr sz="4800"/>
            </a:lvl1pPr>
          </a:lstStyle>
          <a:p>
            <a:r>
              <a:t>Title Text</a:t>
            </a:r>
          </a:p>
        </p:txBody>
      </p:sp>
      <p:sp>
        <p:nvSpPr>
          <p:cNvPr id="2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971612" y="3240775"/>
            <a:ext cx="5351102" cy="447001"/>
          </a:xfrm>
          <a:prstGeom prst="rect">
            <a:avLst/>
          </a:prstGeom>
        </p:spPr>
        <p:txBody>
          <a:bodyPr/>
          <a:lstStyle>
            <a:lvl1pPr marL="342900" indent="-228600">
              <a:buClrTx/>
              <a:buSzTx/>
              <a:buNone/>
              <a:defRPr sz="1800"/>
            </a:lvl1pPr>
            <a:lvl2pPr marL="342900" indent="254000">
              <a:buClrTx/>
              <a:buSzTx/>
              <a:buNone/>
              <a:defRPr sz="1800"/>
            </a:lvl2pPr>
            <a:lvl3pPr marL="342900" indent="711200">
              <a:buClrTx/>
              <a:buSzTx/>
              <a:buNone/>
              <a:defRPr sz="1800"/>
            </a:lvl3pPr>
            <a:lvl4pPr marL="342900" indent="1168400">
              <a:buClrTx/>
              <a:buSzTx/>
              <a:buNone/>
              <a:defRPr sz="1800"/>
            </a:lvl4pPr>
            <a:lvl5pPr marL="342900" indent="1625600">
              <a:buClrTx/>
              <a:buSzTx/>
              <a:buNone/>
              <a:defRPr sz="1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_1_1_1_1_1_1_2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129;p22"/>
          <p:cNvSpPr/>
          <p:nvPr/>
        </p:nvSpPr>
        <p:spPr>
          <a:xfrm>
            <a:off x="713300" y="539550"/>
            <a:ext cx="7717500" cy="4064400"/>
          </a:xfrm>
          <a:prstGeom prst="rect">
            <a:avLst/>
          </a:prstGeom>
          <a:ln w="38100">
            <a:solidFill>
              <a:schemeClr val="accent1"/>
            </a:solidFill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208" name="Title Text"/>
          <p:cNvSpPr txBox="1">
            <a:spLocks noGrp="1"/>
          </p:cNvSpPr>
          <p:nvPr>
            <p:ph type="title"/>
          </p:nvPr>
        </p:nvSpPr>
        <p:spPr>
          <a:xfrm>
            <a:off x="948875" y="1767400"/>
            <a:ext cx="2518201" cy="507001"/>
          </a:xfrm>
          <a:prstGeom prst="rect">
            <a:avLst/>
          </a:prstGeom>
        </p:spPr>
        <p:txBody>
          <a:bodyPr/>
          <a:lstStyle>
            <a:lvl1pPr algn="l">
              <a:defRPr sz="1800"/>
            </a:lvl1pPr>
          </a:lstStyle>
          <a:p>
            <a:r>
              <a:t>Title Text</a:t>
            </a:r>
          </a:p>
        </p:txBody>
      </p:sp>
      <p:sp>
        <p:nvSpPr>
          <p:cNvPr id="20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48875" y="2274199"/>
            <a:ext cx="2518201" cy="1233601"/>
          </a:xfrm>
          <a:prstGeom prst="rect">
            <a:avLst/>
          </a:prstGeom>
        </p:spPr>
        <p:txBody>
          <a:bodyPr/>
          <a:lstStyle>
            <a:lvl1pPr marL="342900" indent="-228600">
              <a:buClrTx/>
              <a:buSzTx/>
              <a:buNone/>
              <a:defRPr sz="1400"/>
            </a:lvl1pPr>
            <a:lvl2pPr marL="342900" indent="254000">
              <a:buClrTx/>
              <a:buSzTx/>
              <a:buNone/>
              <a:defRPr sz="1400"/>
            </a:lvl2pPr>
            <a:lvl3pPr marL="342900" indent="711200">
              <a:buClrTx/>
              <a:buSzTx/>
              <a:buNone/>
              <a:defRPr sz="1400"/>
            </a:lvl3pPr>
            <a:lvl4pPr marL="342900" indent="1168400">
              <a:buClrTx/>
              <a:buSzTx/>
              <a:buNone/>
              <a:defRPr sz="1400"/>
            </a:lvl4pPr>
            <a:lvl5pPr marL="342900" indent="1625600">
              <a:buClrTx/>
              <a:buSz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_1_1_1_1_1_1_2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615324" y="2181949"/>
            <a:ext cx="3599101" cy="389401"/>
          </a:xfrm>
          <a:prstGeom prst="rect">
            <a:avLst/>
          </a:prstGeom>
        </p:spPr>
        <p:txBody>
          <a:bodyPr/>
          <a:lstStyle>
            <a:lvl1pPr marL="342900" indent="-228600">
              <a:buClrTx/>
              <a:buSzTx/>
              <a:buNone/>
              <a:defRPr sz="1800" b="1"/>
            </a:lvl1pPr>
            <a:lvl2pPr marL="342900" indent="254000">
              <a:buClrTx/>
              <a:buSzTx/>
              <a:buNone/>
              <a:defRPr sz="1800" b="1"/>
            </a:lvl2pPr>
            <a:lvl3pPr marL="342900" indent="711200">
              <a:buClrTx/>
              <a:buSzTx/>
              <a:buNone/>
              <a:defRPr sz="1800" b="1"/>
            </a:lvl3pPr>
            <a:lvl4pPr marL="342900" indent="1168400">
              <a:buClrTx/>
              <a:buSzTx/>
              <a:buNone/>
              <a:defRPr sz="1800" b="1"/>
            </a:lvl4pPr>
            <a:lvl5pPr marL="342900" indent="1625600">
              <a:buClrTx/>
              <a:buSzTx/>
              <a:buNone/>
              <a:defRPr sz="18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_1_1_1_1_1_1_2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2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62402" y="2181949"/>
            <a:ext cx="7477801" cy="389401"/>
          </a:xfrm>
          <a:prstGeom prst="rect">
            <a:avLst/>
          </a:prstGeom>
        </p:spPr>
        <p:txBody>
          <a:bodyPr/>
          <a:lstStyle>
            <a:lvl1pPr marL="342900" indent="-228600">
              <a:buClrTx/>
              <a:buSzTx/>
              <a:buNone/>
              <a:defRPr sz="1800" b="1"/>
            </a:lvl1pPr>
            <a:lvl2pPr marL="342900" indent="254000">
              <a:buClrTx/>
              <a:buSzTx/>
              <a:buNone/>
              <a:defRPr sz="1800" b="1"/>
            </a:lvl2pPr>
            <a:lvl3pPr marL="342900" indent="711200">
              <a:buClrTx/>
              <a:buSzTx/>
              <a:buNone/>
              <a:defRPr sz="1800" b="1"/>
            </a:lvl3pPr>
            <a:lvl4pPr marL="342900" indent="1168400">
              <a:buClrTx/>
              <a:buSzTx/>
              <a:buNone/>
              <a:defRPr sz="1800" b="1"/>
            </a:lvl4pPr>
            <a:lvl5pPr marL="342900" indent="1625600">
              <a:buClrTx/>
              <a:buSzTx/>
              <a:buNone/>
              <a:defRPr sz="18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_1_1_1_1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3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422662" y="3527585"/>
            <a:ext cx="2384701" cy="809401"/>
          </a:xfrm>
          <a:prstGeom prst="rect">
            <a:avLst/>
          </a:prstGeom>
        </p:spPr>
        <p:txBody>
          <a:bodyPr/>
          <a:lstStyle>
            <a:lvl1pPr marL="342900" indent="-228600" algn="ctr">
              <a:buClrTx/>
              <a:buSzTx/>
              <a:buNone/>
              <a:defRPr sz="1400"/>
            </a:lvl1pPr>
            <a:lvl2pPr marL="342900" indent="254000" algn="ctr">
              <a:buClrTx/>
              <a:buSzTx/>
              <a:buNone/>
              <a:defRPr sz="1400"/>
            </a:lvl2pPr>
            <a:lvl3pPr marL="342900" indent="711200" algn="ctr">
              <a:buClrTx/>
              <a:buSzTx/>
              <a:buNone/>
              <a:defRPr sz="1400"/>
            </a:lvl3pPr>
            <a:lvl4pPr marL="342900" indent="1168400" algn="ctr">
              <a:buClrTx/>
              <a:buSzTx/>
              <a:buNone/>
              <a:defRPr sz="1400"/>
            </a:lvl4pPr>
            <a:lvl5pPr marL="342900" indent="1625600" algn="ctr">
              <a:buClrTx/>
              <a:buSz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_1_1_1_1_1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4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52300" y="1647337"/>
            <a:ext cx="3348600" cy="572701"/>
          </a:xfrm>
          <a:prstGeom prst="rect">
            <a:avLst/>
          </a:prstGeom>
        </p:spPr>
        <p:txBody>
          <a:bodyPr/>
          <a:lstStyle>
            <a:lvl1pPr marL="342900" indent="-228600">
              <a:buClrTx/>
              <a:buSzTx/>
              <a:buNone/>
              <a:defRPr sz="1400"/>
            </a:lvl1pPr>
            <a:lvl2pPr marL="342900" indent="254000">
              <a:buClrTx/>
              <a:buSzTx/>
              <a:buNone/>
              <a:defRPr sz="1400"/>
            </a:lvl2pPr>
            <a:lvl3pPr marL="342900" indent="711200">
              <a:buClrTx/>
              <a:buSzTx/>
              <a:buNone/>
              <a:defRPr sz="1400"/>
            </a:lvl3pPr>
            <a:lvl4pPr marL="342900" indent="1168400">
              <a:buClrTx/>
              <a:buSzTx/>
              <a:buNone/>
              <a:defRPr sz="1400"/>
            </a:lvl4pPr>
            <a:lvl5pPr marL="342900" indent="1625600">
              <a:buClrTx/>
              <a:buSz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_1_1_1_1_1_1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5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19849" y="3316049"/>
            <a:ext cx="2142601" cy="1088401"/>
          </a:xfrm>
          <a:prstGeom prst="rect">
            <a:avLst/>
          </a:prstGeom>
        </p:spPr>
        <p:txBody>
          <a:bodyPr/>
          <a:lstStyle>
            <a:lvl1pPr marL="342900" indent="-228600" algn="ctr">
              <a:buClrTx/>
              <a:buSzTx/>
              <a:buNone/>
              <a:defRPr sz="1400"/>
            </a:lvl1pPr>
            <a:lvl2pPr marL="342900" indent="254000" algn="ctr">
              <a:buClrTx/>
              <a:buSzTx/>
              <a:buNone/>
              <a:defRPr sz="1400"/>
            </a:lvl2pPr>
            <a:lvl3pPr marL="342900" indent="711200" algn="ctr">
              <a:buClrTx/>
              <a:buSzTx/>
              <a:buNone/>
              <a:defRPr sz="1400"/>
            </a:lvl3pPr>
            <a:lvl4pPr marL="342900" indent="1168400" algn="ctr">
              <a:buClrTx/>
              <a:buSzTx/>
              <a:buNone/>
              <a:defRPr sz="1400"/>
            </a:lvl4pPr>
            <a:lvl5pPr marL="342900" indent="1625600" algn="ctr">
              <a:buClrTx/>
              <a:buSz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_1_1_1_1_1_1_1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6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112974" y="3232799"/>
            <a:ext cx="2149501" cy="1008902"/>
          </a:xfrm>
          <a:prstGeom prst="rect">
            <a:avLst/>
          </a:prstGeom>
        </p:spPr>
        <p:txBody>
          <a:bodyPr/>
          <a:lstStyle>
            <a:lvl1pPr marL="342900" indent="-228600" algn="ctr">
              <a:buClrTx/>
              <a:buSzTx/>
              <a:buNone/>
              <a:defRPr sz="1400"/>
            </a:lvl1pPr>
            <a:lvl2pPr marL="342900" indent="254000" algn="ctr">
              <a:buClrTx/>
              <a:buSzTx/>
              <a:buNone/>
              <a:defRPr sz="1400"/>
            </a:lvl2pPr>
            <a:lvl3pPr marL="342900" indent="711200" algn="ctr">
              <a:buClrTx/>
              <a:buSzTx/>
              <a:buNone/>
              <a:defRPr sz="1400"/>
            </a:lvl3pPr>
            <a:lvl4pPr marL="342900" indent="1168400" algn="ctr">
              <a:buClrTx/>
              <a:buSzTx/>
              <a:buNone/>
              <a:defRPr sz="1400"/>
            </a:lvl4pPr>
            <a:lvl5pPr marL="342900" indent="1625600" algn="ctr">
              <a:buClrTx/>
              <a:buSz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_1_1_1_1_1_1_1_1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7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112425" y="1982249"/>
            <a:ext cx="2447401" cy="642601"/>
          </a:xfrm>
          <a:prstGeom prst="rect">
            <a:avLst/>
          </a:prstGeom>
        </p:spPr>
        <p:txBody>
          <a:bodyPr/>
          <a:lstStyle>
            <a:lvl1pPr marL="342900" indent="-228600" algn="ctr">
              <a:buClrTx/>
              <a:buSzTx/>
              <a:buNone/>
              <a:defRPr sz="1600"/>
            </a:lvl1pPr>
            <a:lvl2pPr marL="342900" indent="254000" algn="ctr">
              <a:buClrTx/>
              <a:buSzTx/>
              <a:buNone/>
              <a:defRPr sz="1600"/>
            </a:lvl2pPr>
            <a:lvl3pPr marL="342900" indent="711200" algn="ctr">
              <a:buClrTx/>
              <a:buSzTx/>
              <a:buNone/>
              <a:defRPr sz="1600"/>
            </a:lvl3pPr>
            <a:lvl4pPr marL="342900" indent="1168400" algn="ctr">
              <a:buClrTx/>
              <a:buSzTx/>
              <a:buNone/>
              <a:defRPr sz="1600"/>
            </a:lvl4pPr>
            <a:lvl5pPr marL="342900" indent="1625600" algn="ctr">
              <a:buClrTx/>
              <a:buSz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7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_1_1_1_1_1_1_1_1_1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2" name="Google Shape;206;p30"/>
          <p:cNvGrpSpPr/>
          <p:nvPr/>
        </p:nvGrpSpPr>
        <p:grpSpPr>
          <a:xfrm>
            <a:off x="713300" y="539550"/>
            <a:ext cx="7717500" cy="4064400"/>
            <a:chOff x="0" y="0"/>
            <a:chExt cx="7717499" cy="4064399"/>
          </a:xfrm>
        </p:grpSpPr>
        <p:sp>
          <p:nvSpPr>
            <p:cNvPr id="280" name="Google Shape;207;p30"/>
            <p:cNvSpPr/>
            <p:nvPr/>
          </p:nvSpPr>
          <p:spPr>
            <a:xfrm>
              <a:off x="21600" y="562574"/>
              <a:ext cx="7674301" cy="1"/>
            </a:xfrm>
            <a:prstGeom prst="line">
              <a:avLst/>
            </a:prstGeom>
            <a:noFill/>
            <a:ln w="381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/>
            </a:p>
          </p:txBody>
        </p:sp>
        <p:sp>
          <p:nvSpPr>
            <p:cNvPr id="281" name="Google Shape;208;p30"/>
            <p:cNvSpPr/>
            <p:nvPr/>
          </p:nvSpPr>
          <p:spPr>
            <a:xfrm>
              <a:off x="0" y="0"/>
              <a:ext cx="7717500" cy="4064400"/>
            </a:xfrm>
            <a:prstGeom prst="rect">
              <a:avLst/>
            </a:prstGeom>
            <a:noFill/>
            <a:ln w="381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</p:grpSp>
      <p:sp>
        <p:nvSpPr>
          <p:cNvPr id="283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016599" y="1940561"/>
            <a:ext cx="3318002" cy="572702"/>
          </a:xfrm>
          <a:prstGeom prst="rect">
            <a:avLst/>
          </a:prstGeom>
        </p:spPr>
        <p:txBody>
          <a:bodyPr/>
          <a:lstStyle>
            <a:lvl1pPr marL="342900" indent="-228600" algn="ctr">
              <a:buClrTx/>
              <a:buSzTx/>
              <a:buNone/>
              <a:defRPr sz="1400"/>
            </a:lvl1pPr>
            <a:lvl2pPr marL="342900" indent="254000" algn="ctr">
              <a:buClrTx/>
              <a:buSzTx/>
              <a:buNone/>
              <a:defRPr sz="1400"/>
            </a:lvl2pPr>
            <a:lvl3pPr marL="342900" indent="711200" algn="ctr">
              <a:buClrTx/>
              <a:buSzTx/>
              <a:buNone/>
              <a:defRPr sz="1400"/>
            </a:lvl3pPr>
            <a:lvl4pPr marL="342900" indent="1168400" algn="ctr">
              <a:buClrTx/>
              <a:buSzTx/>
              <a:buNone/>
              <a:defRPr sz="1400"/>
            </a:lvl4pPr>
            <a:lvl5pPr marL="342900" indent="1625600" algn="ctr">
              <a:buClrTx/>
              <a:buSz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_1_1_1_1_1_1_1_1_1_1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9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84474" y="3415924"/>
            <a:ext cx="1725301" cy="877201"/>
          </a:xfrm>
          <a:prstGeom prst="rect">
            <a:avLst/>
          </a:prstGeom>
        </p:spPr>
        <p:txBody>
          <a:bodyPr/>
          <a:lstStyle>
            <a:lvl1pPr marL="342900" indent="-228600" algn="ctr">
              <a:buClrTx/>
              <a:buSzTx/>
              <a:buNone/>
              <a:defRPr sz="1400"/>
            </a:lvl1pPr>
            <a:lvl2pPr marL="342900" indent="254000" algn="ctr">
              <a:buClrTx/>
              <a:buSzTx/>
              <a:buNone/>
              <a:defRPr sz="1400"/>
            </a:lvl2pPr>
            <a:lvl3pPr marL="342900" indent="711200" algn="ctr">
              <a:buClrTx/>
              <a:buSzTx/>
              <a:buNone/>
              <a:defRPr sz="1400"/>
            </a:lvl3pPr>
            <a:lvl4pPr marL="342900" indent="1168400" algn="ctr">
              <a:buClrTx/>
              <a:buSzTx/>
              <a:buNone/>
              <a:defRPr sz="1400"/>
            </a:lvl4pPr>
            <a:lvl5pPr marL="342900" indent="1625600" algn="ctr">
              <a:buClrTx/>
              <a:buSz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9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6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_1_1_1_1_1_1_1_1_1_1_1_1_1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0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58125" y="1906024"/>
            <a:ext cx="2304001" cy="783001"/>
          </a:xfrm>
          <a:prstGeom prst="rect">
            <a:avLst/>
          </a:prstGeom>
        </p:spPr>
        <p:txBody>
          <a:bodyPr/>
          <a:lstStyle>
            <a:lvl1pPr marL="342900" indent="-228600" algn="ctr">
              <a:buClrTx/>
              <a:buSzTx/>
              <a:buNone/>
              <a:defRPr sz="1400"/>
            </a:lvl1pPr>
            <a:lvl2pPr marL="342900" indent="254000" algn="ctr">
              <a:buClrTx/>
              <a:buSzTx/>
              <a:buNone/>
              <a:defRPr sz="1400"/>
            </a:lvl2pPr>
            <a:lvl3pPr marL="342900" indent="711200" algn="ctr">
              <a:buClrTx/>
              <a:buSzTx/>
              <a:buNone/>
              <a:defRPr sz="1400"/>
            </a:lvl3pPr>
            <a:lvl4pPr marL="342900" indent="1168400" algn="ctr">
              <a:buClrTx/>
              <a:buSzTx/>
              <a:buNone/>
              <a:defRPr sz="1400"/>
            </a:lvl4pPr>
            <a:lvl5pPr marL="342900" indent="1625600" algn="ctr">
              <a:buClrTx/>
              <a:buSz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_1_1_1_1_1_1_1_1_1_1_1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134425" y="2232499"/>
            <a:ext cx="2152501" cy="665401"/>
          </a:xfrm>
          <a:prstGeom prst="rect">
            <a:avLst/>
          </a:prstGeom>
        </p:spPr>
        <p:txBody>
          <a:bodyPr/>
          <a:lstStyle>
            <a:lvl1pPr marL="342900" indent="-228600" algn="ctr">
              <a:buClrTx/>
              <a:buSzTx/>
              <a:buNone/>
              <a:defRPr sz="1400"/>
            </a:lvl1pPr>
            <a:lvl2pPr marL="342900" indent="254000" algn="ctr">
              <a:buClrTx/>
              <a:buSzTx/>
              <a:buNone/>
              <a:defRPr sz="1400"/>
            </a:lvl2pPr>
            <a:lvl3pPr marL="342900" indent="711200" algn="ctr">
              <a:buClrTx/>
              <a:buSzTx/>
              <a:buNone/>
              <a:defRPr sz="1400"/>
            </a:lvl3pPr>
            <a:lvl4pPr marL="342900" indent="1168400" algn="ctr">
              <a:buClrTx/>
              <a:buSzTx/>
              <a:buNone/>
              <a:defRPr sz="1400"/>
            </a:lvl4pPr>
            <a:lvl5pPr marL="342900" indent="1625600" algn="ctr">
              <a:buClrTx/>
              <a:buSz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_1_1_1_1_1_1_1_1_1_1_1_1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1" name="Google Shape;264;p34"/>
          <p:cNvGrpSpPr/>
          <p:nvPr/>
        </p:nvGrpSpPr>
        <p:grpSpPr>
          <a:xfrm>
            <a:off x="713225" y="539500"/>
            <a:ext cx="7717500" cy="4064401"/>
            <a:chOff x="0" y="0"/>
            <a:chExt cx="7717499" cy="4064399"/>
          </a:xfrm>
        </p:grpSpPr>
        <p:sp>
          <p:nvSpPr>
            <p:cNvPr id="319" name="Google Shape;265;p34"/>
            <p:cNvSpPr/>
            <p:nvPr/>
          </p:nvSpPr>
          <p:spPr>
            <a:xfrm>
              <a:off x="0" y="0"/>
              <a:ext cx="7717500" cy="4064400"/>
            </a:xfrm>
            <a:prstGeom prst="rect">
              <a:avLst/>
            </a:prstGeom>
            <a:noFill/>
            <a:ln w="381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20" name="Google Shape;266;p34"/>
            <p:cNvSpPr/>
            <p:nvPr/>
          </p:nvSpPr>
          <p:spPr>
            <a:xfrm>
              <a:off x="21600" y="943574"/>
              <a:ext cx="7674301" cy="1"/>
            </a:xfrm>
            <a:prstGeom prst="line">
              <a:avLst/>
            </a:prstGeom>
            <a:noFill/>
            <a:ln w="381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322" name="Title Text"/>
          <p:cNvSpPr txBox="1">
            <a:spLocks noGrp="1"/>
          </p:cNvSpPr>
          <p:nvPr>
            <p:ph type="title"/>
          </p:nvPr>
        </p:nvSpPr>
        <p:spPr>
          <a:xfrm>
            <a:off x="3607799" y="539500"/>
            <a:ext cx="4519202" cy="939901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</a:lstStyle>
          <a:p>
            <a:r>
              <a:t>Title Text</a:t>
            </a:r>
          </a:p>
        </p:txBody>
      </p:sp>
      <p:sp>
        <p:nvSpPr>
          <p:cNvPr id="32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607799" y="2277999"/>
            <a:ext cx="4519202" cy="744601"/>
          </a:xfrm>
          <a:prstGeom prst="rect">
            <a:avLst/>
          </a:prstGeom>
        </p:spPr>
        <p:txBody>
          <a:bodyPr/>
          <a:lstStyle>
            <a:lvl1pPr marL="342900" indent="-228600" algn="ctr">
              <a:buClrTx/>
              <a:buSzTx/>
              <a:buNone/>
              <a:defRPr sz="1400"/>
            </a:lvl1pPr>
            <a:lvl2pPr marL="342900" indent="254000" algn="ctr">
              <a:buClrTx/>
              <a:buSzTx/>
              <a:buNone/>
              <a:defRPr sz="1400"/>
            </a:lvl2pPr>
            <a:lvl3pPr marL="342900" indent="711200" algn="ctr">
              <a:buClrTx/>
              <a:buSzTx/>
              <a:buNone/>
              <a:defRPr sz="1400"/>
            </a:lvl3pPr>
            <a:lvl4pPr marL="342900" indent="1168400" algn="ctr">
              <a:buClrTx/>
              <a:buSzTx/>
              <a:buNone/>
              <a:defRPr sz="1400"/>
            </a:lvl4pPr>
            <a:lvl5pPr marL="342900" indent="1625600" algn="ctr">
              <a:buClrTx/>
              <a:buSz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2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_1_1_1_1_1_1_1_1_1_1_1_1_1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272;p35"/>
          <p:cNvSpPr/>
          <p:nvPr/>
        </p:nvSpPr>
        <p:spPr>
          <a:xfrm>
            <a:off x="713225" y="539500"/>
            <a:ext cx="7717500" cy="4064400"/>
          </a:xfrm>
          <a:prstGeom prst="rect">
            <a:avLst/>
          </a:prstGeom>
          <a:ln w="38100">
            <a:solidFill>
              <a:schemeClr val="accent1"/>
            </a:solidFill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33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_1_1_1_1_1_1_1_1_1_1_1_1_1_1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_1_1_1_1_1_1_1_1_1_1_1_1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5" name="Google Shape;264;p34"/>
          <p:cNvGrpSpPr/>
          <p:nvPr/>
        </p:nvGrpSpPr>
        <p:grpSpPr>
          <a:xfrm>
            <a:off x="713224" y="539499"/>
            <a:ext cx="7717503" cy="4064403"/>
            <a:chOff x="0" y="0"/>
            <a:chExt cx="7717501" cy="4064401"/>
          </a:xfrm>
        </p:grpSpPr>
        <p:sp>
          <p:nvSpPr>
            <p:cNvPr id="353" name="Google Shape;265;p34"/>
            <p:cNvSpPr/>
            <p:nvPr/>
          </p:nvSpPr>
          <p:spPr>
            <a:xfrm>
              <a:off x="-1" y="-1"/>
              <a:ext cx="7717503" cy="4064403"/>
            </a:xfrm>
            <a:prstGeom prst="rect">
              <a:avLst/>
            </a:prstGeom>
            <a:noFill/>
            <a:ln w="381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54" name="Google Shape;266;p34"/>
            <p:cNvSpPr/>
            <p:nvPr/>
          </p:nvSpPr>
          <p:spPr>
            <a:xfrm>
              <a:off x="21599" y="943574"/>
              <a:ext cx="7674304" cy="1"/>
            </a:xfrm>
            <a:prstGeom prst="line">
              <a:avLst/>
            </a:prstGeom>
            <a:noFill/>
            <a:ln w="381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356" name="Title Text"/>
          <p:cNvSpPr txBox="1">
            <a:spLocks noGrp="1"/>
          </p:cNvSpPr>
          <p:nvPr>
            <p:ph type="title"/>
          </p:nvPr>
        </p:nvSpPr>
        <p:spPr>
          <a:xfrm>
            <a:off x="3607799" y="539500"/>
            <a:ext cx="4519203" cy="939901"/>
          </a:xfrm>
          <a:prstGeom prst="rect">
            <a:avLst/>
          </a:prstGeom>
        </p:spPr>
        <p:txBody>
          <a:bodyPr lIns="91423" tIns="91423" rIns="91423" bIns="91423"/>
          <a:lstStyle>
            <a:lvl1pPr>
              <a:defRPr sz="4800"/>
            </a:lvl1pPr>
          </a:lstStyle>
          <a:p>
            <a:pPr rtl="0">
              <a:defRPr/>
            </a:pPr>
            <a:r>
              <a:t>Title Text</a:t>
            </a:r>
          </a:p>
        </p:txBody>
      </p:sp>
      <p:sp>
        <p:nvSpPr>
          <p:cNvPr id="35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607799" y="2277998"/>
            <a:ext cx="4519203" cy="744602"/>
          </a:xfrm>
          <a:prstGeom prst="rect">
            <a:avLst/>
          </a:prstGeom>
        </p:spPr>
        <p:txBody>
          <a:bodyPr lIns="91423" tIns="91423" rIns="91423" bIns="91423"/>
          <a:lstStyle>
            <a:lvl1pPr marL="228600" indent="-114300" algn="ctr">
              <a:buClrTx/>
              <a:buSzTx/>
              <a:buNone/>
              <a:defRPr sz="1400"/>
            </a:lvl1pPr>
            <a:lvl2pPr marL="228600" indent="114300" algn="ctr">
              <a:buClrTx/>
              <a:buSzTx/>
              <a:buNone/>
              <a:defRPr sz="1400"/>
            </a:lvl2pPr>
            <a:lvl3pPr marL="228600" indent="114300" algn="ctr">
              <a:buClrTx/>
              <a:buSzTx/>
              <a:buNone/>
              <a:defRPr sz="1400"/>
            </a:lvl3pPr>
            <a:lvl4pPr marL="228600" indent="114300" algn="ctr">
              <a:buClrTx/>
              <a:buSzTx/>
              <a:buNone/>
              <a:defRPr sz="1400"/>
            </a:lvl4pPr>
            <a:lvl5pPr marL="228600" indent="114300" algn="ctr">
              <a:buClrTx/>
              <a:buSzTx/>
              <a:buNone/>
              <a:defRPr sz="1400"/>
            </a:lvl5pPr>
          </a:lstStyle>
          <a:p>
            <a:pPr rtl="0">
              <a:defRPr/>
            </a:pPr>
            <a:r>
              <a:t>Body Level One</a:t>
            </a:r>
          </a:p>
          <a:p>
            <a:pPr lvl="1" rtl="0">
              <a:defRPr/>
            </a:pPr>
            <a:r>
              <a:t>Body Level Two</a:t>
            </a:r>
          </a:p>
          <a:p>
            <a:pPr lvl="2" rtl="0">
              <a:defRPr/>
            </a:pPr>
            <a:r>
              <a:t>Body Level Three</a:t>
            </a:r>
          </a:p>
          <a:p>
            <a:pPr lvl="3" rtl="0">
              <a:defRPr/>
            </a:pPr>
            <a:r>
              <a:t>Body Level Four</a:t>
            </a:r>
          </a:p>
          <a:p>
            <a:pPr lvl="4" rtl="0">
              <a:defRPr/>
            </a:pPr>
            <a:r>
              <a:t>Body Level Five</a:t>
            </a:r>
          </a:p>
        </p:txBody>
      </p:sp>
      <p:sp>
        <p:nvSpPr>
          <p:cNvPr id="35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16389" y="4608065"/>
            <a:ext cx="336812" cy="318395"/>
          </a:xfrm>
          <a:prstGeom prst="rect">
            <a:avLst/>
          </a:prstGeom>
        </p:spPr>
        <p:txBody>
          <a:bodyPr lIns="91423" tIns="91423" rIns="91423" bIns="91423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_1_1_1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7" name="Google Shape;21;p4"/>
          <p:cNvGrpSpPr/>
          <p:nvPr/>
        </p:nvGrpSpPr>
        <p:grpSpPr>
          <a:xfrm>
            <a:off x="713224" y="539499"/>
            <a:ext cx="7717503" cy="4064403"/>
            <a:chOff x="0" y="0"/>
            <a:chExt cx="7717501" cy="4064401"/>
          </a:xfrm>
        </p:grpSpPr>
        <p:sp>
          <p:nvSpPr>
            <p:cNvPr id="365" name="Google Shape;22;p4"/>
            <p:cNvSpPr/>
            <p:nvPr/>
          </p:nvSpPr>
          <p:spPr>
            <a:xfrm>
              <a:off x="-1" y="-1"/>
              <a:ext cx="7717503" cy="4064403"/>
            </a:xfrm>
            <a:prstGeom prst="rect">
              <a:avLst/>
            </a:prstGeom>
            <a:noFill/>
            <a:ln w="381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66" name="Google Shape;23;p4"/>
            <p:cNvSpPr/>
            <p:nvPr/>
          </p:nvSpPr>
          <p:spPr>
            <a:xfrm>
              <a:off x="21599" y="562574"/>
              <a:ext cx="7674304" cy="1"/>
            </a:xfrm>
            <a:prstGeom prst="line">
              <a:avLst/>
            </a:prstGeom>
            <a:noFill/>
            <a:ln w="381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368" name="Title Text"/>
          <p:cNvSpPr txBox="1">
            <a:spLocks noGrp="1"/>
          </p:cNvSpPr>
          <p:nvPr>
            <p:ph type="title"/>
          </p:nvPr>
        </p:nvSpPr>
        <p:spPr>
          <a:xfrm>
            <a:off x="859049" y="539500"/>
            <a:ext cx="7425902" cy="572702"/>
          </a:xfrm>
          <a:prstGeom prst="rect">
            <a:avLst/>
          </a:prstGeom>
        </p:spPr>
        <p:txBody>
          <a:bodyPr lIns="91423" tIns="91423" rIns="91423" bIns="91423"/>
          <a:lstStyle>
            <a:lvl1pPr algn="r"/>
          </a:lstStyle>
          <a:p>
            <a:pPr rtl="0">
              <a:defRPr/>
            </a:pPr>
            <a:r>
              <a:t>Title Text</a:t>
            </a:r>
          </a:p>
        </p:txBody>
      </p:sp>
      <p:sp>
        <p:nvSpPr>
          <p:cNvPr id="36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16389" y="4608065"/>
            <a:ext cx="336812" cy="318395"/>
          </a:xfrm>
          <a:prstGeom prst="rect">
            <a:avLst/>
          </a:prstGeom>
        </p:spPr>
        <p:txBody>
          <a:bodyPr lIns="91423" tIns="91423" rIns="91423" bIns="91423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IG_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60;p11"/>
          <p:cNvSpPr/>
          <p:nvPr/>
        </p:nvSpPr>
        <p:spPr>
          <a:xfrm>
            <a:off x="713225" y="539500"/>
            <a:ext cx="7717500" cy="4064400"/>
          </a:xfrm>
          <a:prstGeom prst="rect">
            <a:avLst/>
          </a:prstGeom>
          <a:ln w="38100">
            <a:solidFill>
              <a:schemeClr val="accent1"/>
            </a:solidFill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387" name="xx%"/>
          <p:cNvSpPr txBox="1">
            <a:spLocks noGrp="1"/>
          </p:cNvSpPr>
          <p:nvPr>
            <p:ph type="title" hasCustomPrompt="1"/>
          </p:nvPr>
        </p:nvSpPr>
        <p:spPr>
          <a:xfrm>
            <a:off x="994199" y="1505850"/>
            <a:ext cx="7155602" cy="1332302"/>
          </a:xfrm>
          <a:prstGeom prst="rect">
            <a:avLst/>
          </a:prstGeom>
        </p:spPr>
        <p:txBody>
          <a:bodyPr lIns="91423" tIns="91423" rIns="91423" bIns="91423"/>
          <a:lstStyle>
            <a:lvl1pPr algn="l">
              <a:defRPr sz="7200"/>
            </a:lvl1pPr>
          </a:lstStyle>
          <a:p>
            <a:pPr rtl="0">
              <a:defRPr/>
            </a:pPr>
            <a:r>
              <a:t>xx%</a:t>
            </a:r>
          </a:p>
        </p:txBody>
      </p:sp>
      <p:sp>
        <p:nvSpPr>
          <p:cNvPr id="38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94199" y="2838150"/>
            <a:ext cx="4774203" cy="799502"/>
          </a:xfrm>
          <a:prstGeom prst="rect">
            <a:avLst/>
          </a:prstGeom>
        </p:spPr>
        <p:txBody>
          <a:bodyPr lIns="91423" tIns="91423" rIns="91423" bIns="91423"/>
          <a:lstStyle>
            <a:lvl1pPr marL="228600" indent="-114300">
              <a:buClrTx/>
              <a:buSzTx/>
              <a:buNone/>
              <a:defRPr sz="1800">
                <a:latin typeface="Alfa Slab One"/>
                <a:ea typeface="Alfa Slab One"/>
                <a:cs typeface="Alfa Slab One"/>
                <a:sym typeface="Alfa Slab One"/>
              </a:defRPr>
            </a:lvl1pPr>
            <a:lvl2pPr marL="228600" indent="114300">
              <a:buClrTx/>
              <a:buSzTx/>
              <a:buNone/>
              <a:defRPr sz="1800">
                <a:latin typeface="Alfa Slab One"/>
                <a:ea typeface="Alfa Slab One"/>
                <a:cs typeface="Alfa Slab One"/>
                <a:sym typeface="Alfa Slab One"/>
              </a:defRPr>
            </a:lvl2pPr>
            <a:lvl3pPr marL="228600" indent="114300">
              <a:buClrTx/>
              <a:buSzTx/>
              <a:buNone/>
              <a:defRPr sz="1800">
                <a:latin typeface="Alfa Slab One"/>
                <a:ea typeface="Alfa Slab One"/>
                <a:cs typeface="Alfa Slab One"/>
                <a:sym typeface="Alfa Slab One"/>
              </a:defRPr>
            </a:lvl3pPr>
            <a:lvl4pPr marL="228600" indent="114300">
              <a:buClrTx/>
              <a:buSzTx/>
              <a:buNone/>
              <a:defRPr sz="1800">
                <a:latin typeface="Alfa Slab One"/>
                <a:ea typeface="Alfa Slab One"/>
                <a:cs typeface="Alfa Slab One"/>
                <a:sym typeface="Alfa Slab One"/>
              </a:defRPr>
            </a:lvl4pPr>
            <a:lvl5pPr marL="228600" indent="114300">
              <a:buClrTx/>
              <a:buSzTx/>
              <a:buNone/>
              <a:defRPr sz="1800">
                <a:latin typeface="Alfa Slab One"/>
                <a:ea typeface="Alfa Slab One"/>
                <a:cs typeface="Alfa Slab One"/>
                <a:sym typeface="Alfa Slab One"/>
              </a:defRPr>
            </a:lvl5pPr>
          </a:lstStyle>
          <a:p>
            <a:pPr rtl="0">
              <a:defRPr/>
            </a:pPr>
            <a:r>
              <a:t>Body Level One</a:t>
            </a:r>
          </a:p>
          <a:p>
            <a:pPr lvl="1" rtl="0">
              <a:defRPr/>
            </a:pPr>
            <a:r>
              <a:t>Body Level Two</a:t>
            </a:r>
          </a:p>
          <a:p>
            <a:pPr lvl="2" rtl="0">
              <a:defRPr/>
            </a:pPr>
            <a:r>
              <a:t>Body Level Three</a:t>
            </a:r>
          </a:p>
          <a:p>
            <a:pPr lvl="3" rtl="0">
              <a:defRPr/>
            </a:pPr>
            <a:r>
              <a:t>Body Level Four</a:t>
            </a:r>
          </a:p>
          <a:p>
            <a:pPr lvl="4" rtl="0">
              <a:defRPr/>
            </a:pPr>
            <a:r>
              <a:t>Body Level Five</a:t>
            </a:r>
          </a:p>
        </p:txBody>
      </p:sp>
      <p:sp>
        <p:nvSpPr>
          <p:cNvPr id="38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16389" y="4608065"/>
            <a:ext cx="336812" cy="318395"/>
          </a:xfrm>
          <a:prstGeom prst="rect">
            <a:avLst/>
          </a:prstGeom>
        </p:spPr>
        <p:txBody>
          <a:bodyPr lIns="91423" tIns="91423" rIns="91423" bIns="91423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MAIN_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47;p8"/>
          <p:cNvSpPr/>
          <p:nvPr/>
        </p:nvSpPr>
        <p:spPr>
          <a:xfrm>
            <a:off x="713225" y="539500"/>
            <a:ext cx="7717500" cy="4064400"/>
          </a:xfrm>
          <a:prstGeom prst="rect">
            <a:avLst/>
          </a:prstGeom>
          <a:ln w="38100">
            <a:solidFill>
              <a:schemeClr val="accent1"/>
            </a:solidFill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397" name="Title Text"/>
          <p:cNvSpPr txBox="1">
            <a:spLocks noGrp="1"/>
          </p:cNvSpPr>
          <p:nvPr>
            <p:ph type="title"/>
          </p:nvPr>
        </p:nvSpPr>
        <p:spPr>
          <a:xfrm>
            <a:off x="1388098" y="1392599"/>
            <a:ext cx="6367804" cy="2358302"/>
          </a:xfrm>
          <a:prstGeom prst="rect">
            <a:avLst/>
          </a:prstGeom>
        </p:spPr>
        <p:txBody>
          <a:bodyPr lIns="91423" tIns="91423" rIns="91423" bIns="91423"/>
          <a:lstStyle>
            <a:lvl1pPr>
              <a:defRPr sz="7200"/>
            </a:lvl1pPr>
          </a:lstStyle>
          <a:p>
            <a:pPr rtl="0">
              <a:defRPr/>
            </a:pPr>
            <a:r>
              <a:t>Title Text</a:t>
            </a:r>
          </a:p>
        </p:txBody>
      </p:sp>
      <p:sp>
        <p:nvSpPr>
          <p:cNvPr id="39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16389" y="4608065"/>
            <a:ext cx="336812" cy="318395"/>
          </a:xfrm>
          <a:prstGeom prst="rect">
            <a:avLst/>
          </a:prstGeom>
        </p:spPr>
        <p:txBody>
          <a:bodyPr lIns="91423" tIns="91423" rIns="91423" bIns="91423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90;p15"/>
          <p:cNvSpPr/>
          <p:nvPr/>
        </p:nvSpPr>
        <p:spPr>
          <a:xfrm>
            <a:off x="713300" y="539550"/>
            <a:ext cx="7717500" cy="4064400"/>
          </a:xfrm>
          <a:prstGeom prst="rect">
            <a:avLst/>
          </a:prstGeom>
          <a:ln w="38100">
            <a:solidFill>
              <a:schemeClr val="accent1"/>
            </a:solidFill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417" name="Google Shape;91;p15"/>
          <p:cNvSpPr/>
          <p:nvPr/>
        </p:nvSpPr>
        <p:spPr>
          <a:xfrm>
            <a:off x="734900" y="1102124"/>
            <a:ext cx="7674300" cy="1"/>
          </a:xfrm>
          <a:prstGeom prst="line">
            <a:avLst/>
          </a:prstGeom>
          <a:ln w="38100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418" name="Title Text"/>
          <p:cNvSpPr txBox="1">
            <a:spLocks noGrp="1"/>
          </p:cNvSpPr>
          <p:nvPr>
            <p:ph type="title"/>
          </p:nvPr>
        </p:nvSpPr>
        <p:spPr>
          <a:xfrm>
            <a:off x="713250" y="539525"/>
            <a:ext cx="7717502" cy="572702"/>
          </a:xfrm>
          <a:prstGeom prst="rect">
            <a:avLst/>
          </a:prstGeom>
        </p:spPr>
        <p:txBody>
          <a:bodyPr lIns="91423" tIns="91423" rIns="91423" bIns="91423"/>
          <a:lstStyle/>
          <a:p>
            <a:pPr rtl="0">
              <a:defRPr/>
            </a:pPr>
            <a:r>
              <a:t>Title Text</a:t>
            </a:r>
          </a:p>
        </p:txBody>
      </p:sp>
      <p:sp>
        <p:nvSpPr>
          <p:cNvPr id="41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153248" y="2750548"/>
            <a:ext cx="2299803" cy="1058102"/>
          </a:xfrm>
          <a:prstGeom prst="rect">
            <a:avLst/>
          </a:prstGeom>
        </p:spPr>
        <p:txBody>
          <a:bodyPr lIns="91423" tIns="91423" rIns="91423" bIns="91423"/>
          <a:lstStyle>
            <a:lvl1pPr marL="228600" indent="-114300">
              <a:buClrTx/>
              <a:buSzTx/>
              <a:buNone/>
              <a:defRPr sz="1600"/>
            </a:lvl1pPr>
            <a:lvl2pPr marL="228600" indent="114300">
              <a:buClrTx/>
              <a:buSzTx/>
              <a:buNone/>
              <a:defRPr sz="1600"/>
            </a:lvl2pPr>
            <a:lvl3pPr marL="228600" indent="114300">
              <a:buClrTx/>
              <a:buSzTx/>
              <a:buNone/>
              <a:defRPr sz="1600"/>
            </a:lvl3pPr>
            <a:lvl4pPr marL="228600" indent="114300">
              <a:buClrTx/>
              <a:buSzTx/>
              <a:buNone/>
              <a:defRPr sz="1600"/>
            </a:lvl4pPr>
            <a:lvl5pPr marL="228600" indent="114300">
              <a:buClrTx/>
              <a:buSzTx/>
              <a:buNone/>
              <a:defRPr sz="1600"/>
            </a:lvl5pPr>
          </a:lstStyle>
          <a:p>
            <a:pPr rtl="0">
              <a:defRPr/>
            </a:pPr>
            <a:r>
              <a:t>Body Level One</a:t>
            </a:r>
          </a:p>
          <a:p>
            <a:pPr lvl="1" rtl="0">
              <a:defRPr/>
            </a:pPr>
            <a:r>
              <a:t>Body Level Two</a:t>
            </a:r>
          </a:p>
          <a:p>
            <a:pPr lvl="2" rtl="0">
              <a:defRPr/>
            </a:pPr>
            <a:r>
              <a:t>Body Level Three</a:t>
            </a:r>
          </a:p>
          <a:p>
            <a:pPr lvl="3" rtl="0">
              <a:defRPr/>
            </a:pPr>
            <a:r>
              <a:t>Body Level Four</a:t>
            </a:r>
          </a:p>
          <a:p>
            <a:pPr lvl="4" rtl="0">
              <a:defRPr/>
            </a:pPr>
            <a:r>
              <a:t>Body Level Five</a:t>
            </a:r>
          </a:p>
        </p:txBody>
      </p:sp>
      <p:sp>
        <p:nvSpPr>
          <p:cNvPr id="42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16389" y="4608065"/>
            <a:ext cx="336812" cy="318395"/>
          </a:xfrm>
          <a:prstGeom prst="rect">
            <a:avLst/>
          </a:prstGeom>
        </p:spPr>
        <p:txBody>
          <a:bodyPr lIns="91423" tIns="91423" rIns="91423" bIns="91423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AND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425525" y="3298725"/>
            <a:ext cx="2384700" cy="1014900"/>
          </a:xfrm>
          <a:prstGeom prst="rect">
            <a:avLst/>
          </a:prstGeom>
        </p:spPr>
        <p:txBody>
          <a:bodyPr/>
          <a:lstStyle>
            <a:lvl1pPr marL="342900" indent="-228600" algn="ctr">
              <a:buClrTx/>
              <a:buSzTx/>
              <a:buNone/>
              <a:defRPr sz="1400"/>
            </a:lvl1pPr>
            <a:lvl2pPr marL="342900" indent="254000" algn="ctr">
              <a:buClrTx/>
              <a:buSzTx/>
              <a:buNone/>
              <a:defRPr sz="1400"/>
            </a:lvl2pPr>
            <a:lvl3pPr marL="342900" indent="711200" algn="ctr">
              <a:buClrTx/>
              <a:buSzTx/>
              <a:buNone/>
              <a:defRPr sz="1400"/>
            </a:lvl3pPr>
            <a:lvl4pPr marL="342900" indent="1168400" algn="ctr">
              <a:buClrTx/>
              <a:buSzTx/>
              <a:buNone/>
              <a:defRPr sz="1400"/>
            </a:lvl4pPr>
            <a:lvl5pPr marL="342900" indent="1625600" algn="ctr">
              <a:buClrTx/>
              <a:buSz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_1_1_1_1_1_1_1_1_1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9" name="Google Shape;206;p30"/>
          <p:cNvGrpSpPr/>
          <p:nvPr/>
        </p:nvGrpSpPr>
        <p:grpSpPr>
          <a:xfrm>
            <a:off x="713299" y="539550"/>
            <a:ext cx="7717503" cy="4064401"/>
            <a:chOff x="0" y="0"/>
            <a:chExt cx="7717501" cy="4064399"/>
          </a:xfrm>
        </p:grpSpPr>
        <p:sp>
          <p:nvSpPr>
            <p:cNvPr id="427" name="Google Shape;207;p30"/>
            <p:cNvSpPr/>
            <p:nvPr/>
          </p:nvSpPr>
          <p:spPr>
            <a:xfrm>
              <a:off x="21599" y="562574"/>
              <a:ext cx="7674304" cy="1"/>
            </a:xfrm>
            <a:prstGeom prst="line">
              <a:avLst/>
            </a:prstGeom>
            <a:noFill/>
            <a:ln w="381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428" name="Google Shape;208;p30"/>
            <p:cNvSpPr/>
            <p:nvPr/>
          </p:nvSpPr>
          <p:spPr>
            <a:xfrm>
              <a:off x="-1" y="0"/>
              <a:ext cx="7717503" cy="4064401"/>
            </a:xfrm>
            <a:prstGeom prst="rect">
              <a:avLst/>
            </a:prstGeom>
            <a:noFill/>
            <a:ln w="381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</p:grpSp>
      <p:sp>
        <p:nvSpPr>
          <p:cNvPr id="430" name="Title Text"/>
          <p:cNvSpPr txBox="1">
            <a:spLocks noGrp="1"/>
          </p:cNvSpPr>
          <p:nvPr>
            <p:ph type="title"/>
          </p:nvPr>
        </p:nvSpPr>
        <p:spPr>
          <a:xfrm>
            <a:off x="713250" y="539525"/>
            <a:ext cx="7717502" cy="572702"/>
          </a:xfrm>
          <a:prstGeom prst="rect">
            <a:avLst/>
          </a:prstGeom>
        </p:spPr>
        <p:txBody>
          <a:bodyPr lIns="91423" tIns="91423" rIns="91423" bIns="91423"/>
          <a:lstStyle/>
          <a:p>
            <a:pPr rtl="0">
              <a:defRPr/>
            </a:pPr>
            <a:r>
              <a:t>Title Text</a:t>
            </a:r>
          </a:p>
        </p:txBody>
      </p:sp>
      <p:sp>
        <p:nvSpPr>
          <p:cNvPr id="43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016598" y="1940561"/>
            <a:ext cx="3318004" cy="572703"/>
          </a:xfrm>
          <a:prstGeom prst="rect">
            <a:avLst/>
          </a:prstGeom>
        </p:spPr>
        <p:txBody>
          <a:bodyPr lIns="91423" tIns="91423" rIns="91423" bIns="91423"/>
          <a:lstStyle>
            <a:lvl1pPr marL="228600" indent="-114300" algn="ctr">
              <a:buClrTx/>
              <a:buSzTx/>
              <a:buNone/>
              <a:defRPr sz="1400"/>
            </a:lvl1pPr>
            <a:lvl2pPr marL="228600" indent="114300" algn="ctr">
              <a:buClrTx/>
              <a:buSzTx/>
              <a:buNone/>
              <a:defRPr sz="1400"/>
            </a:lvl2pPr>
            <a:lvl3pPr marL="228600" indent="114300" algn="ctr">
              <a:buClrTx/>
              <a:buSzTx/>
              <a:buNone/>
              <a:defRPr sz="1400"/>
            </a:lvl3pPr>
            <a:lvl4pPr marL="228600" indent="114300" algn="ctr">
              <a:buClrTx/>
              <a:buSzTx/>
              <a:buNone/>
              <a:defRPr sz="1400"/>
            </a:lvl4pPr>
            <a:lvl5pPr marL="228600" indent="114300" algn="ctr">
              <a:buClrTx/>
              <a:buSzTx/>
              <a:buNone/>
              <a:defRPr sz="1400"/>
            </a:lvl5pPr>
          </a:lstStyle>
          <a:p>
            <a:pPr rtl="0">
              <a:defRPr/>
            </a:pPr>
            <a:r>
              <a:t>Body Level One</a:t>
            </a:r>
          </a:p>
          <a:p>
            <a:pPr lvl="1" rtl="0">
              <a:defRPr/>
            </a:pPr>
            <a:r>
              <a:t>Body Level Two</a:t>
            </a:r>
          </a:p>
          <a:p>
            <a:pPr lvl="2" rtl="0">
              <a:defRPr/>
            </a:pPr>
            <a:r>
              <a:t>Body Level Three</a:t>
            </a:r>
          </a:p>
          <a:p>
            <a:pPr lvl="3" rtl="0">
              <a:defRPr/>
            </a:pPr>
            <a:r>
              <a:t>Body Level Four</a:t>
            </a:r>
          </a:p>
          <a:p>
            <a:pPr lvl="4" rtl="0">
              <a:defRPr/>
            </a:pPr>
            <a:r>
              <a:t>Body Level Five</a:t>
            </a:r>
          </a:p>
        </p:txBody>
      </p:sp>
      <p:sp>
        <p:nvSpPr>
          <p:cNvPr id="43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16389" y="4608065"/>
            <a:ext cx="336812" cy="318395"/>
          </a:xfrm>
          <a:prstGeom prst="rect">
            <a:avLst/>
          </a:prstGeom>
        </p:spPr>
        <p:txBody>
          <a:bodyPr lIns="91423" tIns="91423" rIns="91423" bIns="91423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_1_1_1_1_1_1_1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3" name="Google Shape;21;p4"/>
          <p:cNvGrpSpPr/>
          <p:nvPr/>
        </p:nvGrpSpPr>
        <p:grpSpPr>
          <a:xfrm>
            <a:off x="713224" y="539499"/>
            <a:ext cx="7717503" cy="4064403"/>
            <a:chOff x="0" y="0"/>
            <a:chExt cx="7717501" cy="4064401"/>
          </a:xfrm>
        </p:grpSpPr>
        <p:sp>
          <p:nvSpPr>
            <p:cNvPr id="451" name="Google Shape;22;p4"/>
            <p:cNvSpPr/>
            <p:nvPr/>
          </p:nvSpPr>
          <p:spPr>
            <a:xfrm>
              <a:off x="-1" y="-1"/>
              <a:ext cx="7717503" cy="4064403"/>
            </a:xfrm>
            <a:prstGeom prst="rect">
              <a:avLst/>
            </a:prstGeom>
            <a:noFill/>
            <a:ln w="381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52" name="Google Shape;23;p4"/>
            <p:cNvSpPr/>
            <p:nvPr/>
          </p:nvSpPr>
          <p:spPr>
            <a:xfrm>
              <a:off x="21599" y="562574"/>
              <a:ext cx="7674304" cy="1"/>
            </a:xfrm>
            <a:prstGeom prst="line">
              <a:avLst/>
            </a:prstGeom>
            <a:noFill/>
            <a:ln w="381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454" name="Title Text"/>
          <p:cNvSpPr txBox="1">
            <a:spLocks noGrp="1"/>
          </p:cNvSpPr>
          <p:nvPr>
            <p:ph type="title"/>
          </p:nvPr>
        </p:nvSpPr>
        <p:spPr>
          <a:xfrm>
            <a:off x="713250" y="539525"/>
            <a:ext cx="7717502" cy="572702"/>
          </a:xfrm>
          <a:prstGeom prst="rect">
            <a:avLst/>
          </a:prstGeom>
        </p:spPr>
        <p:txBody>
          <a:bodyPr lIns="91423" tIns="91423" rIns="91423" bIns="91423"/>
          <a:lstStyle/>
          <a:p>
            <a:pPr rtl="0">
              <a:defRPr/>
            </a:pPr>
            <a:r>
              <a:t>Title Text</a:t>
            </a:r>
          </a:p>
        </p:txBody>
      </p:sp>
      <p:sp>
        <p:nvSpPr>
          <p:cNvPr id="45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112974" y="3232798"/>
            <a:ext cx="2149501" cy="1008903"/>
          </a:xfrm>
          <a:prstGeom prst="rect">
            <a:avLst/>
          </a:prstGeom>
        </p:spPr>
        <p:txBody>
          <a:bodyPr lIns="91423" tIns="91423" rIns="91423" bIns="91423"/>
          <a:lstStyle>
            <a:lvl1pPr marL="228600" indent="-114300" algn="ctr">
              <a:buClrTx/>
              <a:buSzTx/>
              <a:buNone/>
              <a:defRPr sz="1400"/>
            </a:lvl1pPr>
            <a:lvl2pPr marL="228600" indent="114300" algn="ctr">
              <a:buClrTx/>
              <a:buSzTx/>
              <a:buNone/>
              <a:defRPr sz="1400"/>
            </a:lvl2pPr>
            <a:lvl3pPr marL="228600" indent="114300" algn="ctr">
              <a:buClrTx/>
              <a:buSzTx/>
              <a:buNone/>
              <a:defRPr sz="1400"/>
            </a:lvl3pPr>
            <a:lvl4pPr marL="228600" indent="114300" algn="ctr">
              <a:buClrTx/>
              <a:buSzTx/>
              <a:buNone/>
              <a:defRPr sz="1400"/>
            </a:lvl4pPr>
            <a:lvl5pPr marL="228600" indent="114300" algn="ctr">
              <a:buClrTx/>
              <a:buSzTx/>
              <a:buNone/>
              <a:defRPr sz="1400"/>
            </a:lvl5pPr>
          </a:lstStyle>
          <a:p>
            <a:pPr rtl="0">
              <a:defRPr/>
            </a:pPr>
            <a:r>
              <a:t>Body Level One</a:t>
            </a:r>
          </a:p>
          <a:p>
            <a:pPr lvl="1" rtl="0">
              <a:defRPr/>
            </a:pPr>
            <a:r>
              <a:t>Body Level Two</a:t>
            </a:r>
          </a:p>
          <a:p>
            <a:pPr lvl="2" rtl="0">
              <a:defRPr/>
            </a:pPr>
            <a:r>
              <a:t>Body Level Three</a:t>
            </a:r>
          </a:p>
          <a:p>
            <a:pPr lvl="3" rtl="0">
              <a:defRPr/>
            </a:pPr>
            <a:r>
              <a:t>Body Level Four</a:t>
            </a:r>
          </a:p>
          <a:p>
            <a:pPr lvl="4" rtl="0">
              <a:defRPr/>
            </a:pPr>
            <a:r>
              <a:t>Body Level Five</a:t>
            </a:r>
          </a:p>
        </p:txBody>
      </p:sp>
      <p:sp>
        <p:nvSpPr>
          <p:cNvPr id="45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16389" y="4608065"/>
            <a:ext cx="336812" cy="318395"/>
          </a:xfrm>
          <a:prstGeom prst="rect">
            <a:avLst/>
          </a:prstGeom>
        </p:spPr>
        <p:txBody>
          <a:bodyPr lIns="91423" tIns="91423" rIns="91423" bIns="91423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_1_1_1_1_1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5" name="Google Shape;21;p4"/>
          <p:cNvGrpSpPr/>
          <p:nvPr/>
        </p:nvGrpSpPr>
        <p:grpSpPr>
          <a:xfrm>
            <a:off x="713224" y="539499"/>
            <a:ext cx="7717503" cy="4064403"/>
            <a:chOff x="0" y="0"/>
            <a:chExt cx="7717501" cy="4064401"/>
          </a:xfrm>
        </p:grpSpPr>
        <p:sp>
          <p:nvSpPr>
            <p:cNvPr id="463" name="Google Shape;22;p4"/>
            <p:cNvSpPr/>
            <p:nvPr/>
          </p:nvSpPr>
          <p:spPr>
            <a:xfrm>
              <a:off x="-1" y="-1"/>
              <a:ext cx="7717503" cy="4064403"/>
            </a:xfrm>
            <a:prstGeom prst="rect">
              <a:avLst/>
            </a:prstGeom>
            <a:noFill/>
            <a:ln w="381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64" name="Google Shape;23;p4"/>
            <p:cNvSpPr/>
            <p:nvPr/>
          </p:nvSpPr>
          <p:spPr>
            <a:xfrm>
              <a:off x="21599" y="562574"/>
              <a:ext cx="7674304" cy="1"/>
            </a:xfrm>
            <a:prstGeom prst="line">
              <a:avLst/>
            </a:prstGeom>
            <a:noFill/>
            <a:ln w="381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466" name="Title Text"/>
          <p:cNvSpPr txBox="1">
            <a:spLocks noGrp="1"/>
          </p:cNvSpPr>
          <p:nvPr>
            <p:ph type="title"/>
          </p:nvPr>
        </p:nvSpPr>
        <p:spPr>
          <a:xfrm>
            <a:off x="713250" y="539525"/>
            <a:ext cx="7717502" cy="572702"/>
          </a:xfrm>
          <a:prstGeom prst="rect">
            <a:avLst/>
          </a:prstGeom>
        </p:spPr>
        <p:txBody>
          <a:bodyPr lIns="91423" tIns="91423" rIns="91423" bIns="91423"/>
          <a:lstStyle/>
          <a:p>
            <a:pPr rtl="0">
              <a:defRPr/>
            </a:pPr>
            <a:r>
              <a:t>Title Text</a:t>
            </a:r>
          </a:p>
        </p:txBody>
      </p:sp>
      <p:sp>
        <p:nvSpPr>
          <p:cNvPr id="46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52300" y="1647337"/>
            <a:ext cx="3348600" cy="572702"/>
          </a:xfrm>
          <a:prstGeom prst="rect">
            <a:avLst/>
          </a:prstGeom>
        </p:spPr>
        <p:txBody>
          <a:bodyPr lIns="91423" tIns="91423" rIns="91423" bIns="91423"/>
          <a:lstStyle>
            <a:lvl1pPr marL="228600" indent="-114300">
              <a:buClrTx/>
              <a:buSzTx/>
              <a:buNone/>
              <a:defRPr sz="1400"/>
            </a:lvl1pPr>
            <a:lvl2pPr marL="228600" indent="114300">
              <a:buClrTx/>
              <a:buSzTx/>
              <a:buNone/>
              <a:defRPr sz="1400"/>
            </a:lvl2pPr>
            <a:lvl3pPr marL="228600" indent="114300">
              <a:buClrTx/>
              <a:buSzTx/>
              <a:buNone/>
              <a:defRPr sz="1400"/>
            </a:lvl3pPr>
            <a:lvl4pPr marL="228600" indent="114300">
              <a:buClrTx/>
              <a:buSzTx/>
              <a:buNone/>
              <a:defRPr sz="1400"/>
            </a:lvl4pPr>
            <a:lvl5pPr marL="228600" indent="114300">
              <a:buClrTx/>
              <a:buSzTx/>
              <a:buNone/>
              <a:defRPr sz="1400"/>
            </a:lvl5pPr>
          </a:lstStyle>
          <a:p>
            <a:pPr rtl="0">
              <a:defRPr/>
            </a:pPr>
            <a:r>
              <a:t>Body Level One</a:t>
            </a:r>
          </a:p>
          <a:p>
            <a:pPr lvl="1" rtl="0">
              <a:defRPr/>
            </a:pPr>
            <a:r>
              <a:t>Body Level Two</a:t>
            </a:r>
          </a:p>
          <a:p>
            <a:pPr lvl="2" rtl="0">
              <a:defRPr/>
            </a:pPr>
            <a:r>
              <a:t>Body Level Three</a:t>
            </a:r>
          </a:p>
          <a:p>
            <a:pPr lvl="3" rtl="0">
              <a:defRPr/>
            </a:pPr>
            <a:r>
              <a:t>Body Level Four</a:t>
            </a:r>
          </a:p>
          <a:p>
            <a:pPr lvl="4" rtl="0">
              <a:defRPr/>
            </a:pPr>
            <a:r>
              <a:t>Body Level Five</a:t>
            </a:r>
          </a:p>
        </p:txBody>
      </p:sp>
      <p:sp>
        <p:nvSpPr>
          <p:cNvPr id="46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16389" y="4608065"/>
            <a:ext cx="336812" cy="318395"/>
          </a:xfrm>
          <a:prstGeom prst="rect">
            <a:avLst/>
          </a:prstGeom>
        </p:spPr>
        <p:txBody>
          <a:bodyPr lIns="91423" tIns="91423" rIns="91423" bIns="91423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_AND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7" name="Google Shape;21;p4"/>
          <p:cNvGrpSpPr/>
          <p:nvPr/>
        </p:nvGrpSpPr>
        <p:grpSpPr>
          <a:xfrm>
            <a:off x="713224" y="539499"/>
            <a:ext cx="7717503" cy="4064403"/>
            <a:chOff x="0" y="0"/>
            <a:chExt cx="7717501" cy="4064401"/>
          </a:xfrm>
        </p:grpSpPr>
        <p:sp>
          <p:nvSpPr>
            <p:cNvPr id="475" name="Google Shape;22;p4"/>
            <p:cNvSpPr/>
            <p:nvPr/>
          </p:nvSpPr>
          <p:spPr>
            <a:xfrm>
              <a:off x="-1" y="-1"/>
              <a:ext cx="7717503" cy="4064403"/>
            </a:xfrm>
            <a:prstGeom prst="rect">
              <a:avLst/>
            </a:prstGeom>
            <a:noFill/>
            <a:ln w="381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76" name="Google Shape;23;p4"/>
            <p:cNvSpPr/>
            <p:nvPr/>
          </p:nvSpPr>
          <p:spPr>
            <a:xfrm>
              <a:off x="21599" y="562574"/>
              <a:ext cx="7674304" cy="1"/>
            </a:xfrm>
            <a:prstGeom prst="line">
              <a:avLst/>
            </a:prstGeom>
            <a:noFill/>
            <a:ln w="381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478" name="Title Text"/>
          <p:cNvSpPr txBox="1">
            <a:spLocks noGrp="1"/>
          </p:cNvSpPr>
          <p:nvPr>
            <p:ph type="title"/>
          </p:nvPr>
        </p:nvSpPr>
        <p:spPr>
          <a:xfrm>
            <a:off x="713250" y="539525"/>
            <a:ext cx="7717502" cy="572702"/>
          </a:xfrm>
          <a:prstGeom prst="rect">
            <a:avLst/>
          </a:prstGeom>
        </p:spPr>
        <p:txBody>
          <a:bodyPr lIns="91423" tIns="91423" rIns="91423" bIns="91423"/>
          <a:lstStyle/>
          <a:p>
            <a:pPr rtl="0">
              <a:defRPr/>
            </a:pPr>
            <a:r>
              <a:t>Title Text</a:t>
            </a:r>
          </a:p>
        </p:txBody>
      </p:sp>
      <p:sp>
        <p:nvSpPr>
          <p:cNvPr id="47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425525" y="3298725"/>
            <a:ext cx="2384700" cy="1014900"/>
          </a:xfrm>
          <a:prstGeom prst="rect">
            <a:avLst/>
          </a:prstGeom>
        </p:spPr>
        <p:txBody>
          <a:bodyPr lIns="91423" tIns="91423" rIns="91423" bIns="91423"/>
          <a:lstStyle>
            <a:lvl1pPr marL="228600" indent="-114300" algn="ctr">
              <a:buClrTx/>
              <a:buSzTx/>
              <a:buNone/>
              <a:defRPr sz="1400"/>
            </a:lvl1pPr>
            <a:lvl2pPr marL="228600" indent="114300" algn="ctr">
              <a:buClrTx/>
              <a:buSzTx/>
              <a:buNone/>
              <a:defRPr sz="1400"/>
            </a:lvl2pPr>
            <a:lvl3pPr marL="228600" indent="114300" algn="ctr">
              <a:buClrTx/>
              <a:buSzTx/>
              <a:buNone/>
              <a:defRPr sz="1400"/>
            </a:lvl3pPr>
            <a:lvl4pPr marL="228600" indent="114300" algn="ctr">
              <a:buClrTx/>
              <a:buSzTx/>
              <a:buNone/>
              <a:defRPr sz="1400"/>
            </a:lvl4pPr>
            <a:lvl5pPr marL="228600" indent="114300" algn="ctr">
              <a:buClrTx/>
              <a:buSzTx/>
              <a:buNone/>
              <a:defRPr sz="1400"/>
            </a:lvl5pPr>
          </a:lstStyle>
          <a:p>
            <a:pPr rtl="0">
              <a:defRPr/>
            </a:pPr>
            <a:r>
              <a:t>Body Level One</a:t>
            </a:r>
          </a:p>
          <a:p>
            <a:pPr lvl="1" rtl="0">
              <a:defRPr/>
            </a:pPr>
            <a:r>
              <a:t>Body Level Two</a:t>
            </a:r>
          </a:p>
          <a:p>
            <a:pPr lvl="2" rtl="0">
              <a:defRPr/>
            </a:pPr>
            <a:r>
              <a:t>Body Level Three</a:t>
            </a:r>
          </a:p>
          <a:p>
            <a:pPr lvl="3" rtl="0">
              <a:defRPr/>
            </a:pPr>
            <a:r>
              <a:t>Body Level Four</a:t>
            </a:r>
          </a:p>
          <a:p>
            <a:pPr lvl="4" rtl="0">
              <a:defRPr/>
            </a:pPr>
            <a:r>
              <a:t>Body Level Five</a:t>
            </a:r>
          </a:p>
        </p:txBody>
      </p:sp>
      <p:sp>
        <p:nvSpPr>
          <p:cNvPr id="48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16389" y="4608065"/>
            <a:ext cx="336812" cy="318395"/>
          </a:xfrm>
          <a:prstGeom prst="rect">
            <a:avLst/>
          </a:prstGeom>
        </p:spPr>
        <p:txBody>
          <a:bodyPr lIns="91423" tIns="91423" rIns="91423" bIns="91423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_1_1_1_1_1_1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125;p21"/>
          <p:cNvSpPr/>
          <p:nvPr/>
        </p:nvSpPr>
        <p:spPr>
          <a:xfrm>
            <a:off x="713300" y="539550"/>
            <a:ext cx="7717500" cy="4064400"/>
          </a:xfrm>
          <a:prstGeom prst="rect">
            <a:avLst/>
          </a:prstGeom>
          <a:ln w="38100">
            <a:solidFill>
              <a:schemeClr val="accent1"/>
            </a:solidFill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488" name="Title Text"/>
          <p:cNvSpPr txBox="1">
            <a:spLocks noGrp="1"/>
          </p:cNvSpPr>
          <p:nvPr>
            <p:ph type="title"/>
          </p:nvPr>
        </p:nvSpPr>
        <p:spPr>
          <a:xfrm>
            <a:off x="1263200" y="1298487"/>
            <a:ext cx="2732702" cy="1096203"/>
          </a:xfrm>
          <a:prstGeom prst="rect">
            <a:avLst/>
          </a:prstGeom>
        </p:spPr>
        <p:txBody>
          <a:bodyPr lIns="91423" tIns="91423" rIns="91423" bIns="91423"/>
          <a:lstStyle>
            <a:lvl1pPr algn="l">
              <a:defRPr sz="1800"/>
            </a:lvl1pPr>
          </a:lstStyle>
          <a:p>
            <a:pPr rtl="0">
              <a:defRPr/>
            </a:pPr>
            <a:r>
              <a:t>Title Text</a:t>
            </a:r>
          </a:p>
        </p:txBody>
      </p:sp>
      <p:sp>
        <p:nvSpPr>
          <p:cNvPr id="48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63200" y="2394811"/>
            <a:ext cx="2732702" cy="1541102"/>
          </a:xfrm>
          <a:prstGeom prst="rect">
            <a:avLst/>
          </a:prstGeom>
        </p:spPr>
        <p:txBody>
          <a:bodyPr lIns="91423" tIns="91423" rIns="91423" bIns="91423"/>
          <a:lstStyle>
            <a:lvl1pPr marL="228600" indent="-114300">
              <a:buClrTx/>
              <a:buSzTx/>
              <a:buNone/>
              <a:defRPr sz="1400"/>
            </a:lvl1pPr>
            <a:lvl2pPr marL="228600" indent="114300">
              <a:buClrTx/>
              <a:buSzTx/>
              <a:buNone/>
              <a:defRPr sz="1400"/>
            </a:lvl2pPr>
            <a:lvl3pPr marL="228600" indent="114300">
              <a:buClrTx/>
              <a:buSzTx/>
              <a:buNone/>
              <a:defRPr sz="1400"/>
            </a:lvl3pPr>
            <a:lvl4pPr marL="228600" indent="114300">
              <a:buClrTx/>
              <a:buSzTx/>
              <a:buNone/>
              <a:defRPr sz="1400"/>
            </a:lvl4pPr>
            <a:lvl5pPr marL="228600" indent="114300">
              <a:buClrTx/>
              <a:buSzTx/>
              <a:buNone/>
              <a:defRPr sz="1400"/>
            </a:lvl5pPr>
          </a:lstStyle>
          <a:p>
            <a:pPr rtl="0">
              <a:defRPr/>
            </a:pPr>
            <a:r>
              <a:t>Body Level One</a:t>
            </a:r>
          </a:p>
          <a:p>
            <a:pPr lvl="1" rtl="0">
              <a:defRPr/>
            </a:pPr>
            <a:r>
              <a:t>Body Level Two</a:t>
            </a:r>
          </a:p>
          <a:p>
            <a:pPr lvl="2" rtl="0">
              <a:defRPr/>
            </a:pPr>
            <a:r>
              <a:t>Body Level Three</a:t>
            </a:r>
          </a:p>
          <a:p>
            <a:pPr lvl="3" rtl="0">
              <a:defRPr/>
            </a:pPr>
            <a:r>
              <a:t>Body Level Four</a:t>
            </a:r>
          </a:p>
          <a:p>
            <a:pPr lvl="4" rtl="0">
              <a:defRPr/>
            </a:pPr>
            <a:r>
              <a:t>Body Level Five</a:t>
            </a:r>
          </a:p>
        </p:txBody>
      </p:sp>
      <p:sp>
        <p:nvSpPr>
          <p:cNvPr id="49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16389" y="4608065"/>
            <a:ext cx="336812" cy="318395"/>
          </a:xfrm>
          <a:prstGeom prst="rect">
            <a:avLst/>
          </a:prstGeom>
        </p:spPr>
        <p:txBody>
          <a:bodyPr lIns="91423" tIns="91423" rIns="91423" bIns="91423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15;p3"/>
          <p:cNvSpPr/>
          <p:nvPr/>
        </p:nvSpPr>
        <p:spPr>
          <a:xfrm>
            <a:off x="713225" y="539500"/>
            <a:ext cx="7717500" cy="4064400"/>
          </a:xfrm>
          <a:prstGeom prst="rect">
            <a:avLst/>
          </a:prstGeom>
          <a:ln w="38100">
            <a:solidFill>
              <a:schemeClr val="accent1"/>
            </a:solidFill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498" name="Google Shape;16;p3"/>
          <p:cNvSpPr/>
          <p:nvPr/>
        </p:nvSpPr>
        <p:spPr>
          <a:xfrm rot="16200000" flipH="1">
            <a:off x="-200675" y="1657774"/>
            <a:ext cx="3655500" cy="18277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cubicBezTo>
                  <a:pt x="21600" y="11929"/>
                  <a:pt x="16765" y="21600"/>
                  <a:pt x="10800" y="21600"/>
                </a:cubicBezTo>
                <a:cubicBezTo>
                  <a:pt x="4835" y="21600"/>
                  <a:pt x="0" y="11929"/>
                  <a:pt x="0" y="0"/>
                </a:cubicBezTo>
                <a:lnTo>
                  <a:pt x="10800" y="0"/>
                </a:lnTo>
                <a:close/>
              </a:path>
            </a:pathLst>
          </a:custGeom>
          <a:ln w="38100">
            <a:solidFill>
              <a:schemeClr val="accent1"/>
            </a:solidFill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499" name="Title Text"/>
          <p:cNvSpPr txBox="1">
            <a:spLocks noGrp="1"/>
          </p:cNvSpPr>
          <p:nvPr>
            <p:ph type="title"/>
          </p:nvPr>
        </p:nvSpPr>
        <p:spPr>
          <a:xfrm>
            <a:off x="2971612" y="1574874"/>
            <a:ext cx="5351103" cy="1665903"/>
          </a:xfrm>
          <a:prstGeom prst="rect">
            <a:avLst/>
          </a:prstGeom>
        </p:spPr>
        <p:txBody>
          <a:bodyPr lIns="91423" tIns="91423" rIns="91423" bIns="91423"/>
          <a:lstStyle>
            <a:lvl1pPr algn="l">
              <a:defRPr sz="4800"/>
            </a:lvl1pPr>
          </a:lstStyle>
          <a:p>
            <a:pPr rtl="0">
              <a:defRPr/>
            </a:pPr>
            <a:r>
              <a:t>Title Text</a:t>
            </a:r>
          </a:p>
        </p:txBody>
      </p:sp>
      <p:sp>
        <p:nvSpPr>
          <p:cNvPr id="50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971612" y="3240775"/>
            <a:ext cx="5351103" cy="447002"/>
          </a:xfrm>
          <a:prstGeom prst="rect">
            <a:avLst/>
          </a:prstGeom>
        </p:spPr>
        <p:txBody>
          <a:bodyPr lIns="91423" tIns="91423" rIns="91423" bIns="91423"/>
          <a:lstStyle>
            <a:lvl1pPr marL="228600" indent="-114300">
              <a:buClrTx/>
              <a:buSzTx/>
              <a:buNone/>
              <a:defRPr sz="1800"/>
            </a:lvl1pPr>
            <a:lvl2pPr marL="228600" indent="114300">
              <a:buClrTx/>
              <a:buSzTx/>
              <a:buNone/>
              <a:defRPr sz="1800"/>
            </a:lvl2pPr>
            <a:lvl3pPr marL="228600" indent="114300">
              <a:buClrTx/>
              <a:buSzTx/>
              <a:buNone/>
              <a:defRPr sz="1800"/>
            </a:lvl3pPr>
            <a:lvl4pPr marL="228600" indent="114300">
              <a:buClrTx/>
              <a:buSzTx/>
              <a:buNone/>
              <a:defRPr sz="1800"/>
            </a:lvl4pPr>
            <a:lvl5pPr marL="228600" indent="114300">
              <a:buClrTx/>
              <a:buSzTx/>
              <a:buNone/>
              <a:defRPr sz="1800"/>
            </a:lvl5pPr>
          </a:lstStyle>
          <a:p>
            <a:pPr rtl="0">
              <a:defRPr/>
            </a:pPr>
            <a:r>
              <a:t>Body Level One</a:t>
            </a:r>
          </a:p>
          <a:p>
            <a:pPr lvl="1" rtl="0">
              <a:defRPr/>
            </a:pPr>
            <a:r>
              <a:t>Body Level Two</a:t>
            </a:r>
          </a:p>
          <a:p>
            <a:pPr lvl="2" rtl="0">
              <a:defRPr/>
            </a:pPr>
            <a:r>
              <a:t>Body Level Three</a:t>
            </a:r>
          </a:p>
          <a:p>
            <a:pPr lvl="3" rtl="0">
              <a:defRPr/>
            </a:pPr>
            <a:r>
              <a:t>Body Level Four</a:t>
            </a:r>
          </a:p>
          <a:p>
            <a:pPr lvl="4" rtl="0">
              <a:defRPr/>
            </a:pPr>
            <a:r>
              <a:t>Body Level Five</a:t>
            </a:r>
          </a:p>
        </p:txBody>
      </p:sp>
      <p:sp>
        <p:nvSpPr>
          <p:cNvPr id="50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16389" y="4608065"/>
            <a:ext cx="336812" cy="318395"/>
          </a:xfrm>
          <a:prstGeom prst="rect">
            <a:avLst/>
          </a:prstGeom>
        </p:spPr>
        <p:txBody>
          <a:bodyPr lIns="91423" tIns="91423" rIns="91423" bIns="91423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APTION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Title Text"/>
          <p:cNvSpPr txBox="1">
            <a:spLocks noGrp="1"/>
          </p:cNvSpPr>
          <p:nvPr>
            <p:ph type="title"/>
          </p:nvPr>
        </p:nvSpPr>
        <p:spPr>
          <a:xfrm>
            <a:off x="713225" y="3176298"/>
            <a:ext cx="6367801" cy="1427702"/>
          </a:xfrm>
          <a:prstGeom prst="rect">
            <a:avLst/>
          </a:prstGeom>
        </p:spPr>
        <p:txBody>
          <a:bodyPr lIns="91423" tIns="91423" rIns="91423" bIns="91423"/>
          <a:lstStyle>
            <a:lvl1pPr algn="l">
              <a:defRPr sz="3600"/>
            </a:lvl1pPr>
          </a:lstStyle>
          <a:p>
            <a:pPr rtl="0">
              <a:defRPr/>
            </a:pPr>
            <a:r>
              <a:t>Title Text</a:t>
            </a:r>
          </a:p>
        </p:txBody>
      </p:sp>
      <p:sp>
        <p:nvSpPr>
          <p:cNvPr id="50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16389" y="4608065"/>
            <a:ext cx="336812" cy="318395"/>
          </a:xfrm>
          <a:prstGeom prst="rect">
            <a:avLst/>
          </a:prstGeom>
        </p:spPr>
        <p:txBody>
          <a:bodyPr lIns="91423" tIns="91423" rIns="91423" bIns="91423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86;p14"/>
          <p:cNvSpPr/>
          <p:nvPr/>
        </p:nvSpPr>
        <p:spPr>
          <a:xfrm>
            <a:off x="713225" y="539500"/>
            <a:ext cx="7717500" cy="4064400"/>
          </a:xfrm>
          <a:prstGeom prst="rect">
            <a:avLst/>
          </a:prstGeom>
          <a:ln w="38100">
            <a:solidFill>
              <a:schemeClr val="accent1"/>
            </a:solidFill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517" name="Title Text"/>
          <p:cNvSpPr txBox="1">
            <a:spLocks noGrp="1"/>
          </p:cNvSpPr>
          <p:nvPr>
            <p:ph type="title"/>
          </p:nvPr>
        </p:nvSpPr>
        <p:spPr>
          <a:xfrm>
            <a:off x="1952375" y="3189813"/>
            <a:ext cx="4629600" cy="491702"/>
          </a:xfrm>
          <a:prstGeom prst="rect">
            <a:avLst/>
          </a:prstGeom>
        </p:spPr>
        <p:txBody>
          <a:bodyPr lIns="91423" tIns="91423" rIns="91423" bIns="91423"/>
          <a:lstStyle>
            <a:lvl1pPr algn="r"/>
          </a:lstStyle>
          <a:p>
            <a:pPr rtl="0">
              <a:defRPr/>
            </a:pPr>
            <a:r>
              <a:t>Title Text</a:t>
            </a:r>
          </a:p>
        </p:txBody>
      </p:sp>
      <p:sp>
        <p:nvSpPr>
          <p:cNvPr id="51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952375" y="1995238"/>
            <a:ext cx="4629600" cy="1118402"/>
          </a:xfrm>
          <a:prstGeom prst="rect">
            <a:avLst/>
          </a:prstGeom>
        </p:spPr>
        <p:txBody>
          <a:bodyPr lIns="91423" tIns="91423" rIns="91423" bIns="91423"/>
          <a:lstStyle>
            <a:lvl1pPr marL="228600" indent="-114300" algn="r">
              <a:buClrTx/>
              <a:buSzTx/>
              <a:buNone/>
              <a:defRPr sz="1600"/>
            </a:lvl1pPr>
            <a:lvl2pPr marL="228600" indent="114300" algn="r">
              <a:buClrTx/>
              <a:buSzTx/>
              <a:buNone/>
              <a:defRPr sz="1600"/>
            </a:lvl2pPr>
            <a:lvl3pPr marL="228600" indent="114300" algn="r">
              <a:buClrTx/>
              <a:buSzTx/>
              <a:buNone/>
              <a:defRPr sz="1600"/>
            </a:lvl3pPr>
            <a:lvl4pPr marL="228600" indent="114300" algn="r">
              <a:buClrTx/>
              <a:buSzTx/>
              <a:buNone/>
              <a:defRPr sz="1600"/>
            </a:lvl4pPr>
            <a:lvl5pPr marL="228600" indent="114300" algn="r">
              <a:buClrTx/>
              <a:buSzTx/>
              <a:buNone/>
              <a:defRPr sz="1600"/>
            </a:lvl5pPr>
          </a:lstStyle>
          <a:p>
            <a:pPr rtl="0">
              <a:defRPr/>
            </a:pPr>
            <a:r>
              <a:t>Body Level One</a:t>
            </a:r>
          </a:p>
          <a:p>
            <a:pPr lvl="1" rtl="0">
              <a:defRPr/>
            </a:pPr>
            <a:r>
              <a:t>Body Level Two</a:t>
            </a:r>
          </a:p>
          <a:p>
            <a:pPr lvl="2" rtl="0">
              <a:defRPr/>
            </a:pPr>
            <a:r>
              <a:t>Body Level Three</a:t>
            </a:r>
          </a:p>
          <a:p>
            <a:pPr lvl="3" rtl="0">
              <a:defRPr/>
            </a:pPr>
            <a:r>
              <a:t>Body Level Four</a:t>
            </a:r>
          </a:p>
          <a:p>
            <a:pPr lvl="4" rtl="0">
              <a:defRPr/>
            </a:pPr>
            <a:r>
              <a:t>Body Level Five</a:t>
            </a:r>
          </a:p>
        </p:txBody>
      </p:sp>
      <p:sp>
        <p:nvSpPr>
          <p:cNvPr id="51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16389" y="4608065"/>
            <a:ext cx="336812" cy="318395"/>
          </a:xfrm>
          <a:prstGeom prst="rect">
            <a:avLst/>
          </a:prstGeom>
        </p:spPr>
        <p:txBody>
          <a:bodyPr lIns="91423" tIns="91423" rIns="91423" bIns="91423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10;p2"/>
          <p:cNvSpPr/>
          <p:nvPr/>
        </p:nvSpPr>
        <p:spPr>
          <a:xfrm>
            <a:off x="713225" y="539500"/>
            <a:ext cx="7717500" cy="4064400"/>
          </a:xfrm>
          <a:prstGeom prst="rect">
            <a:avLst/>
          </a:prstGeom>
          <a:ln w="38100">
            <a:solidFill>
              <a:schemeClr val="accent1"/>
            </a:solidFill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527" name="Title Text"/>
          <p:cNvSpPr txBox="1">
            <a:spLocks noGrp="1"/>
          </p:cNvSpPr>
          <p:nvPr>
            <p:ph type="title"/>
          </p:nvPr>
        </p:nvSpPr>
        <p:spPr>
          <a:xfrm>
            <a:off x="2048823" y="848600"/>
            <a:ext cx="5046304" cy="1030501"/>
          </a:xfrm>
          <a:prstGeom prst="rect">
            <a:avLst/>
          </a:prstGeom>
        </p:spPr>
        <p:txBody>
          <a:bodyPr lIns="91423" tIns="91423" rIns="91423" bIns="91423"/>
          <a:lstStyle>
            <a:lvl1pPr>
              <a:defRPr sz="4800"/>
            </a:lvl1pPr>
          </a:lstStyle>
          <a:p>
            <a:pPr rtl="0">
              <a:defRPr/>
            </a:pPr>
            <a:r>
              <a:t>Title Text</a:t>
            </a:r>
          </a:p>
        </p:txBody>
      </p:sp>
      <p:sp>
        <p:nvSpPr>
          <p:cNvPr id="52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048823" y="3798375"/>
            <a:ext cx="5046304" cy="447002"/>
          </a:xfrm>
          <a:prstGeom prst="rect">
            <a:avLst/>
          </a:prstGeom>
        </p:spPr>
        <p:txBody>
          <a:bodyPr lIns="91423" tIns="91423" rIns="91423" bIns="91423"/>
          <a:lstStyle>
            <a:lvl1pPr marL="228600" indent="-114300" algn="ctr">
              <a:buClrTx/>
              <a:buSzTx/>
              <a:buNone/>
              <a:defRPr sz="1800"/>
            </a:lvl1pPr>
            <a:lvl2pPr marL="228600" indent="114300" algn="ctr">
              <a:buClrTx/>
              <a:buSzTx/>
              <a:buNone/>
              <a:defRPr sz="1800"/>
            </a:lvl2pPr>
            <a:lvl3pPr marL="228600" indent="114300" algn="ctr">
              <a:buClrTx/>
              <a:buSzTx/>
              <a:buNone/>
              <a:defRPr sz="1800"/>
            </a:lvl3pPr>
            <a:lvl4pPr marL="228600" indent="114300" algn="ctr">
              <a:buClrTx/>
              <a:buSzTx/>
              <a:buNone/>
              <a:defRPr sz="1800"/>
            </a:lvl4pPr>
            <a:lvl5pPr marL="228600" indent="114300" algn="ctr">
              <a:buClrTx/>
              <a:buSzTx/>
              <a:buNone/>
              <a:defRPr sz="1800"/>
            </a:lvl5pPr>
          </a:lstStyle>
          <a:p>
            <a:pPr rtl="0">
              <a:defRPr/>
            </a:pPr>
            <a:r>
              <a:t>Body Level One</a:t>
            </a:r>
          </a:p>
          <a:p>
            <a:pPr lvl="1" rtl="0">
              <a:defRPr/>
            </a:pPr>
            <a:r>
              <a:t>Body Level Two</a:t>
            </a:r>
          </a:p>
          <a:p>
            <a:pPr lvl="2" rtl="0">
              <a:defRPr/>
            </a:pPr>
            <a:r>
              <a:t>Body Level Three</a:t>
            </a:r>
          </a:p>
          <a:p>
            <a:pPr lvl="3" rtl="0">
              <a:defRPr/>
            </a:pPr>
            <a:r>
              <a:t>Body Level Four</a:t>
            </a:r>
          </a:p>
          <a:p>
            <a:pPr lvl="4" rtl="0">
              <a:defRPr/>
            </a:pPr>
            <a:r>
              <a:t>Body Level Five</a:t>
            </a:r>
          </a:p>
        </p:txBody>
      </p:sp>
      <p:sp>
        <p:nvSpPr>
          <p:cNvPr id="52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16389" y="4608065"/>
            <a:ext cx="336812" cy="318395"/>
          </a:xfrm>
          <a:prstGeom prst="rect">
            <a:avLst/>
          </a:prstGeom>
        </p:spPr>
        <p:txBody>
          <a:bodyPr lIns="91423" tIns="91423" rIns="91423" bIns="91423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2" name="Google Shape;65;p13"/>
          <p:cNvGrpSpPr/>
          <p:nvPr/>
        </p:nvGrpSpPr>
        <p:grpSpPr>
          <a:xfrm>
            <a:off x="713199" y="539512"/>
            <a:ext cx="7717603" cy="4064404"/>
            <a:chOff x="0" y="0"/>
            <a:chExt cx="7717602" cy="4064402"/>
          </a:xfrm>
        </p:grpSpPr>
        <p:sp>
          <p:nvSpPr>
            <p:cNvPr id="536" name="Google Shape;66;p13"/>
            <p:cNvSpPr/>
            <p:nvPr/>
          </p:nvSpPr>
          <p:spPr>
            <a:xfrm>
              <a:off x="21699" y="714974"/>
              <a:ext cx="7674304" cy="1"/>
            </a:xfrm>
            <a:prstGeom prst="line">
              <a:avLst/>
            </a:prstGeom>
            <a:noFill/>
            <a:ln w="381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537" name="Google Shape;67;p13"/>
            <p:cNvSpPr/>
            <p:nvPr/>
          </p:nvSpPr>
          <p:spPr>
            <a:xfrm>
              <a:off x="99" y="-1"/>
              <a:ext cx="7717503" cy="4064403"/>
            </a:xfrm>
            <a:prstGeom prst="rect">
              <a:avLst/>
            </a:prstGeom>
            <a:noFill/>
            <a:ln w="381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38" name="Google Shape;68;p13"/>
            <p:cNvSpPr/>
            <p:nvPr/>
          </p:nvSpPr>
          <p:spPr>
            <a:xfrm flipV="1">
              <a:off x="3860120" y="714900"/>
              <a:ext cx="2" cy="3349503"/>
            </a:xfrm>
            <a:prstGeom prst="line">
              <a:avLst/>
            </a:prstGeom>
            <a:noFill/>
            <a:ln w="381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539" name="Google Shape;69;p13"/>
            <p:cNvSpPr/>
            <p:nvPr/>
          </p:nvSpPr>
          <p:spPr>
            <a:xfrm flipH="1" flipV="1">
              <a:off x="-1" y="2373796"/>
              <a:ext cx="7709103" cy="1"/>
            </a:xfrm>
            <a:prstGeom prst="line">
              <a:avLst/>
            </a:prstGeom>
            <a:noFill/>
            <a:ln w="381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540" name="Google Shape;70;p13"/>
            <p:cNvSpPr/>
            <p:nvPr/>
          </p:nvSpPr>
          <p:spPr>
            <a:xfrm flipV="1">
              <a:off x="1048420" y="714900"/>
              <a:ext cx="1" cy="3349503"/>
            </a:xfrm>
            <a:prstGeom prst="line">
              <a:avLst/>
            </a:prstGeom>
            <a:noFill/>
            <a:ln w="381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541" name="Google Shape;71;p13"/>
            <p:cNvSpPr/>
            <p:nvPr/>
          </p:nvSpPr>
          <p:spPr>
            <a:xfrm flipV="1">
              <a:off x="6666246" y="714900"/>
              <a:ext cx="2" cy="3349503"/>
            </a:xfrm>
            <a:prstGeom prst="line">
              <a:avLst/>
            </a:prstGeom>
            <a:noFill/>
            <a:ln w="381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543" name="Title Text"/>
          <p:cNvSpPr txBox="1">
            <a:spLocks noGrp="1"/>
          </p:cNvSpPr>
          <p:nvPr>
            <p:ph type="title"/>
          </p:nvPr>
        </p:nvSpPr>
        <p:spPr>
          <a:xfrm>
            <a:off x="713250" y="615725"/>
            <a:ext cx="7717502" cy="572702"/>
          </a:xfrm>
          <a:prstGeom prst="rect">
            <a:avLst/>
          </a:prstGeom>
        </p:spPr>
        <p:txBody>
          <a:bodyPr lIns="91423" tIns="91423" rIns="91423" bIns="91423"/>
          <a:lstStyle/>
          <a:p>
            <a:pPr rtl="0">
              <a:defRPr/>
            </a:pPr>
            <a:r>
              <a:t>Title Text</a:t>
            </a:r>
          </a:p>
        </p:txBody>
      </p:sp>
      <p:sp>
        <p:nvSpPr>
          <p:cNvPr id="54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924986" y="2036825"/>
            <a:ext cx="2447402" cy="642602"/>
          </a:xfrm>
          <a:prstGeom prst="rect">
            <a:avLst/>
          </a:prstGeom>
        </p:spPr>
        <p:txBody>
          <a:bodyPr lIns="91423" tIns="91423" rIns="91423" bIns="91423"/>
          <a:lstStyle>
            <a:lvl1pPr marL="228600" indent="-114300">
              <a:buClrTx/>
              <a:buSzTx/>
              <a:buNone/>
              <a:defRPr sz="1400"/>
            </a:lvl1pPr>
            <a:lvl2pPr marL="228600" indent="114300">
              <a:buClrTx/>
              <a:buSzTx/>
              <a:buNone/>
              <a:defRPr sz="1400"/>
            </a:lvl2pPr>
            <a:lvl3pPr marL="228600" indent="114300">
              <a:buClrTx/>
              <a:buSzTx/>
              <a:buNone/>
              <a:defRPr sz="1400"/>
            </a:lvl3pPr>
            <a:lvl4pPr marL="228600" indent="114300">
              <a:buClrTx/>
              <a:buSzTx/>
              <a:buNone/>
              <a:defRPr sz="1400"/>
            </a:lvl4pPr>
            <a:lvl5pPr marL="228600" indent="114300">
              <a:buClrTx/>
              <a:buSzTx/>
              <a:buNone/>
              <a:defRPr sz="1400"/>
            </a:lvl5pPr>
          </a:lstStyle>
          <a:p>
            <a:pPr rtl="0">
              <a:defRPr/>
            </a:pPr>
            <a:r>
              <a:t>Body Level One</a:t>
            </a:r>
          </a:p>
          <a:p>
            <a:pPr lvl="1" rtl="0">
              <a:defRPr/>
            </a:pPr>
            <a:r>
              <a:t>Body Level Two</a:t>
            </a:r>
          </a:p>
          <a:p>
            <a:pPr lvl="2" rtl="0">
              <a:defRPr/>
            </a:pPr>
            <a:r>
              <a:t>Body Level Three</a:t>
            </a:r>
          </a:p>
          <a:p>
            <a:pPr lvl="3" rtl="0">
              <a:defRPr/>
            </a:pPr>
            <a:r>
              <a:t>Body Level Four</a:t>
            </a:r>
          </a:p>
          <a:p>
            <a:pPr lvl="4" rtl="0">
              <a:defRPr/>
            </a:pPr>
            <a:r>
              <a:t>Body Level Five</a:t>
            </a:r>
          </a:p>
        </p:txBody>
      </p:sp>
      <p:sp>
        <p:nvSpPr>
          <p:cNvPr id="54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16389" y="4608065"/>
            <a:ext cx="336812" cy="318395"/>
          </a:xfrm>
          <a:prstGeom prst="rect">
            <a:avLst/>
          </a:prstGeom>
        </p:spPr>
        <p:txBody>
          <a:bodyPr lIns="91423" tIns="91423" rIns="91423" bIns="91423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_TITLE_AND_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5" name="Google Shape;50;p9"/>
          <p:cNvGrpSpPr/>
          <p:nvPr/>
        </p:nvGrpSpPr>
        <p:grpSpPr>
          <a:xfrm>
            <a:off x="713224" y="539499"/>
            <a:ext cx="7717503" cy="4064404"/>
            <a:chOff x="0" y="0"/>
            <a:chExt cx="7717501" cy="4064402"/>
          </a:xfrm>
        </p:grpSpPr>
        <p:sp>
          <p:nvSpPr>
            <p:cNvPr id="552" name="Google Shape;51;p9"/>
            <p:cNvSpPr/>
            <p:nvPr/>
          </p:nvSpPr>
          <p:spPr>
            <a:xfrm>
              <a:off x="21599" y="562574"/>
              <a:ext cx="7674304" cy="1"/>
            </a:xfrm>
            <a:prstGeom prst="line">
              <a:avLst/>
            </a:prstGeom>
            <a:noFill/>
            <a:ln w="381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553" name="Google Shape;52;p9"/>
            <p:cNvSpPr/>
            <p:nvPr/>
          </p:nvSpPr>
          <p:spPr>
            <a:xfrm>
              <a:off x="-1" y="-1"/>
              <a:ext cx="7717503" cy="4064403"/>
            </a:xfrm>
            <a:prstGeom prst="rect">
              <a:avLst/>
            </a:prstGeom>
            <a:noFill/>
            <a:ln w="381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554" name="Google Shape;53;p9"/>
            <p:cNvSpPr/>
            <p:nvPr/>
          </p:nvSpPr>
          <p:spPr>
            <a:xfrm flipV="1">
              <a:off x="4164820" y="556799"/>
              <a:ext cx="2" cy="3507604"/>
            </a:xfrm>
            <a:prstGeom prst="line">
              <a:avLst/>
            </a:prstGeom>
            <a:noFill/>
            <a:ln w="381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556" name="Title Text"/>
          <p:cNvSpPr txBox="1">
            <a:spLocks noGrp="1"/>
          </p:cNvSpPr>
          <p:nvPr>
            <p:ph type="title"/>
          </p:nvPr>
        </p:nvSpPr>
        <p:spPr>
          <a:xfrm>
            <a:off x="713250" y="539525"/>
            <a:ext cx="7717502" cy="572702"/>
          </a:xfrm>
          <a:prstGeom prst="rect">
            <a:avLst/>
          </a:prstGeom>
        </p:spPr>
        <p:txBody>
          <a:bodyPr lIns="91423" tIns="91423" rIns="91423" bIns="91423"/>
          <a:lstStyle/>
          <a:p>
            <a:pPr rtl="0">
              <a:defRPr/>
            </a:pPr>
            <a:r>
              <a:t>Title Text</a:t>
            </a:r>
          </a:p>
        </p:txBody>
      </p:sp>
      <p:sp>
        <p:nvSpPr>
          <p:cNvPr id="55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12949" y="2327973"/>
            <a:ext cx="2973002" cy="1309502"/>
          </a:xfrm>
          <a:prstGeom prst="rect">
            <a:avLst/>
          </a:prstGeom>
        </p:spPr>
        <p:txBody>
          <a:bodyPr lIns="91423" tIns="91423" rIns="91423" bIns="91423"/>
          <a:lstStyle>
            <a:lvl1pPr marL="228600" indent="-114300">
              <a:buClrTx/>
              <a:buSzTx/>
              <a:buNone/>
              <a:defRPr sz="1400"/>
            </a:lvl1pPr>
            <a:lvl2pPr marL="228600" indent="114300">
              <a:buClrTx/>
              <a:buSzTx/>
              <a:buNone/>
              <a:defRPr sz="1400"/>
            </a:lvl2pPr>
            <a:lvl3pPr marL="228600" indent="114300">
              <a:buClrTx/>
              <a:buSzTx/>
              <a:buNone/>
              <a:defRPr sz="1400"/>
            </a:lvl3pPr>
            <a:lvl4pPr marL="228600" indent="114300">
              <a:buClrTx/>
              <a:buSzTx/>
              <a:buNone/>
              <a:defRPr sz="1400"/>
            </a:lvl4pPr>
            <a:lvl5pPr marL="228600" indent="114300">
              <a:buClrTx/>
              <a:buSzTx/>
              <a:buNone/>
              <a:defRPr sz="1400"/>
            </a:lvl5pPr>
          </a:lstStyle>
          <a:p>
            <a:pPr rtl="0">
              <a:defRPr/>
            </a:pPr>
            <a:r>
              <a:t>Body Level One</a:t>
            </a:r>
          </a:p>
          <a:p>
            <a:pPr lvl="1" rtl="0">
              <a:defRPr/>
            </a:pPr>
            <a:r>
              <a:t>Body Level Two</a:t>
            </a:r>
          </a:p>
          <a:p>
            <a:pPr lvl="2" rtl="0">
              <a:defRPr/>
            </a:pPr>
            <a:r>
              <a:t>Body Level Three</a:t>
            </a:r>
          </a:p>
          <a:p>
            <a:pPr lvl="3" rtl="0">
              <a:defRPr/>
            </a:pPr>
            <a:r>
              <a:t>Body Level Four</a:t>
            </a:r>
          </a:p>
          <a:p>
            <a:pPr lvl="4" rtl="0">
              <a:defRPr/>
            </a:pPr>
            <a:r>
              <a:t>Body Level Five</a:t>
            </a:r>
          </a:p>
        </p:txBody>
      </p:sp>
      <p:sp>
        <p:nvSpPr>
          <p:cNvPr id="55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16389" y="4608065"/>
            <a:ext cx="336812" cy="318395"/>
          </a:xfrm>
          <a:prstGeom prst="rect">
            <a:avLst/>
          </a:prstGeom>
        </p:spPr>
        <p:txBody>
          <a:bodyPr lIns="91423" tIns="91423" rIns="91423" bIns="91423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0;p2"/>
          <p:cNvSpPr/>
          <p:nvPr/>
        </p:nvSpPr>
        <p:spPr>
          <a:xfrm>
            <a:off x="713225" y="539500"/>
            <a:ext cx="7717500" cy="4064400"/>
          </a:xfrm>
          <a:prstGeom prst="rect">
            <a:avLst/>
          </a:prstGeom>
          <a:ln w="38100">
            <a:solidFill>
              <a:schemeClr val="accent1"/>
            </a:solidFill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5" name="Title Text"/>
          <p:cNvSpPr txBox="1">
            <a:spLocks noGrp="1"/>
          </p:cNvSpPr>
          <p:nvPr>
            <p:ph type="title"/>
          </p:nvPr>
        </p:nvSpPr>
        <p:spPr>
          <a:xfrm>
            <a:off x="2048824" y="848600"/>
            <a:ext cx="5046302" cy="1030501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</a:lstStyle>
          <a:p>
            <a:r>
              <a:t>Title Text</a:t>
            </a:r>
          </a:p>
        </p:txBody>
      </p:sp>
      <p:sp>
        <p:nvSpPr>
          <p:cNvPr id="1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048824" y="3798375"/>
            <a:ext cx="5046302" cy="447001"/>
          </a:xfrm>
          <a:prstGeom prst="rect">
            <a:avLst/>
          </a:prstGeom>
        </p:spPr>
        <p:txBody>
          <a:bodyPr/>
          <a:lstStyle>
            <a:lvl1pPr marL="342900" indent="-228600" algn="ctr">
              <a:buClrTx/>
              <a:buSzTx/>
              <a:buNone/>
              <a:defRPr sz="1800"/>
            </a:lvl1pPr>
            <a:lvl2pPr marL="342900" indent="254000" algn="ctr">
              <a:buClrTx/>
              <a:buSzTx/>
              <a:buNone/>
              <a:defRPr sz="1800"/>
            </a:lvl2pPr>
            <a:lvl3pPr marL="342900" indent="711200" algn="ctr">
              <a:buClrTx/>
              <a:buSzTx/>
              <a:buNone/>
              <a:defRPr sz="1800"/>
            </a:lvl3pPr>
            <a:lvl4pPr marL="342900" indent="1168400" algn="ctr">
              <a:buClrTx/>
              <a:buSzTx/>
              <a:buNone/>
              <a:defRPr sz="1800"/>
            </a:lvl4pPr>
            <a:lvl5pPr marL="342900" indent="1625600" algn="ctr">
              <a:buClrTx/>
              <a:buSzTx/>
              <a:buNone/>
              <a:defRPr sz="1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10133248"/>
      </p:ext>
    </p:extLst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15;p3"/>
          <p:cNvSpPr/>
          <p:nvPr/>
        </p:nvSpPr>
        <p:spPr>
          <a:xfrm>
            <a:off x="713225" y="539500"/>
            <a:ext cx="7717500" cy="4064400"/>
          </a:xfrm>
          <a:prstGeom prst="rect">
            <a:avLst/>
          </a:prstGeom>
          <a:ln w="38100">
            <a:solidFill>
              <a:schemeClr val="accent1"/>
            </a:solidFill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25" name="Google Shape;16;p3"/>
          <p:cNvSpPr/>
          <p:nvPr/>
        </p:nvSpPr>
        <p:spPr>
          <a:xfrm rot="16200000" flipH="1">
            <a:off x="-200675" y="1657774"/>
            <a:ext cx="3655500" cy="18277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cubicBezTo>
                  <a:pt x="21600" y="11929"/>
                  <a:pt x="16765" y="21600"/>
                  <a:pt x="10800" y="21600"/>
                </a:cubicBezTo>
                <a:cubicBezTo>
                  <a:pt x="4835" y="21600"/>
                  <a:pt x="0" y="11929"/>
                  <a:pt x="0" y="0"/>
                </a:cubicBezTo>
                <a:lnTo>
                  <a:pt x="10800" y="0"/>
                </a:lnTo>
                <a:close/>
              </a:path>
            </a:pathLst>
          </a:custGeom>
          <a:ln w="38100">
            <a:solidFill>
              <a:schemeClr val="accent1"/>
            </a:solidFill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26" name="Title Text"/>
          <p:cNvSpPr txBox="1">
            <a:spLocks noGrp="1"/>
          </p:cNvSpPr>
          <p:nvPr>
            <p:ph type="title"/>
          </p:nvPr>
        </p:nvSpPr>
        <p:spPr>
          <a:xfrm>
            <a:off x="2971612" y="1574874"/>
            <a:ext cx="5351102" cy="1665902"/>
          </a:xfrm>
          <a:prstGeom prst="rect">
            <a:avLst/>
          </a:prstGeom>
        </p:spPr>
        <p:txBody>
          <a:bodyPr/>
          <a:lstStyle>
            <a:lvl1pPr algn="l">
              <a:defRPr sz="4800"/>
            </a:lvl1pPr>
          </a:lstStyle>
          <a:p>
            <a:r>
              <a:t>Title Text</a:t>
            </a:r>
          </a:p>
        </p:txBody>
      </p:sp>
      <p:sp>
        <p:nvSpPr>
          <p:cNvPr id="2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971612" y="3240775"/>
            <a:ext cx="5351102" cy="447001"/>
          </a:xfrm>
          <a:prstGeom prst="rect">
            <a:avLst/>
          </a:prstGeom>
        </p:spPr>
        <p:txBody>
          <a:bodyPr/>
          <a:lstStyle>
            <a:lvl1pPr marL="342900" indent="-228600">
              <a:buClrTx/>
              <a:buSzTx/>
              <a:buNone/>
              <a:defRPr sz="1800"/>
            </a:lvl1pPr>
            <a:lvl2pPr marL="342900" indent="254000">
              <a:buClrTx/>
              <a:buSzTx/>
              <a:buNone/>
              <a:defRPr sz="1800"/>
            </a:lvl2pPr>
            <a:lvl3pPr marL="342900" indent="711200">
              <a:buClrTx/>
              <a:buSzTx/>
              <a:buNone/>
              <a:defRPr sz="1800"/>
            </a:lvl3pPr>
            <a:lvl4pPr marL="342900" indent="1168400">
              <a:buClrTx/>
              <a:buSzTx/>
              <a:buNone/>
              <a:defRPr sz="1800"/>
            </a:lvl4pPr>
            <a:lvl5pPr marL="342900" indent="1625600">
              <a:buClrTx/>
              <a:buSzTx/>
              <a:buNone/>
              <a:defRPr sz="1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46501381"/>
      </p:ext>
    </p:extLst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6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0078585"/>
      </p:ext>
    </p:extLst>
  </p:cSld>
  <p:clrMapOvr>
    <a:masterClrMapping/>
  </p:clrMapOvr>
  <p:transition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AND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425525" y="3298725"/>
            <a:ext cx="2384700" cy="1014900"/>
          </a:xfrm>
          <a:prstGeom prst="rect">
            <a:avLst/>
          </a:prstGeom>
        </p:spPr>
        <p:txBody>
          <a:bodyPr/>
          <a:lstStyle>
            <a:lvl1pPr marL="342900" indent="-228600" algn="ctr">
              <a:buClrTx/>
              <a:buSzTx/>
              <a:buNone/>
              <a:defRPr sz="1400"/>
            </a:lvl1pPr>
            <a:lvl2pPr marL="342900" indent="254000" algn="ctr">
              <a:buClrTx/>
              <a:buSzTx/>
              <a:buNone/>
              <a:defRPr sz="1400"/>
            </a:lvl2pPr>
            <a:lvl3pPr marL="342900" indent="711200" algn="ctr">
              <a:buClrTx/>
              <a:buSzTx/>
              <a:buNone/>
              <a:defRPr sz="1400"/>
            </a:lvl3pPr>
            <a:lvl4pPr marL="342900" indent="1168400" algn="ctr">
              <a:buClrTx/>
              <a:buSzTx/>
              <a:buNone/>
              <a:defRPr sz="1400"/>
            </a:lvl4pPr>
            <a:lvl5pPr marL="342900" indent="1625600" algn="ctr">
              <a:buClrTx/>
              <a:buSz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83366512"/>
      </p:ext>
    </p:extLst>
  </p:cSld>
  <p:clrMapOvr>
    <a:masterClrMapping/>
  </p:clrMapOvr>
  <p:transition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84675579"/>
      </p:ext>
    </p:extLst>
  </p:cSld>
  <p:clrMapOvr>
    <a:masterClrMapping/>
  </p:clrMapOvr>
  <p:transition spd="med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ONE_COLUM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41;p7"/>
          <p:cNvGrpSpPr/>
          <p:nvPr/>
        </p:nvGrpSpPr>
        <p:grpSpPr>
          <a:xfrm>
            <a:off x="713225" y="539500"/>
            <a:ext cx="7717500" cy="4064401"/>
            <a:chOff x="0" y="0"/>
            <a:chExt cx="7717499" cy="4064399"/>
          </a:xfrm>
        </p:grpSpPr>
        <p:sp>
          <p:nvSpPr>
            <p:cNvPr id="61" name="Google Shape;42;p7"/>
            <p:cNvSpPr/>
            <p:nvPr/>
          </p:nvSpPr>
          <p:spPr>
            <a:xfrm>
              <a:off x="21600" y="562574"/>
              <a:ext cx="7674301" cy="1"/>
            </a:xfrm>
            <a:prstGeom prst="line">
              <a:avLst/>
            </a:prstGeom>
            <a:noFill/>
            <a:ln w="381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/>
            </a:p>
          </p:txBody>
        </p:sp>
        <p:sp>
          <p:nvSpPr>
            <p:cNvPr id="62" name="Google Shape;43;p7"/>
            <p:cNvSpPr/>
            <p:nvPr/>
          </p:nvSpPr>
          <p:spPr>
            <a:xfrm>
              <a:off x="0" y="0"/>
              <a:ext cx="7717500" cy="4064400"/>
            </a:xfrm>
            <a:prstGeom prst="rect">
              <a:avLst/>
            </a:prstGeom>
            <a:noFill/>
            <a:ln w="381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</p:grpSp>
      <p:sp>
        <p:nvSpPr>
          <p:cNvPr id="64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2105699" y="1543900"/>
            <a:ext cx="4932602" cy="2550300"/>
          </a:xfrm>
          <a:prstGeom prst="rect">
            <a:avLst/>
          </a:prstGeom>
        </p:spPr>
        <p:txBody>
          <a:bodyPr/>
          <a:lstStyle>
            <a:lvl1pPr indent="-342900">
              <a:buClr>
                <a:schemeClr val="accent1"/>
              </a:buClr>
              <a:buSzPts val="1600"/>
              <a:buFont typeface="Helvetica"/>
              <a:buChar char="●"/>
              <a:defRPr sz="1600"/>
            </a:lvl1pPr>
            <a:lvl2pPr marL="778328" indent="-181428">
              <a:buClr>
                <a:schemeClr val="accent1"/>
              </a:buClr>
              <a:buSzPts val="1600"/>
              <a:buFont typeface="Helvetica"/>
              <a:buChar char="○"/>
              <a:defRPr sz="1600"/>
            </a:lvl2pPr>
            <a:lvl3pPr marL="1235528" indent="-181428">
              <a:buClr>
                <a:schemeClr val="accent1"/>
              </a:buClr>
              <a:buSzPts val="1600"/>
              <a:buFont typeface="Helvetica"/>
              <a:buChar char="■"/>
              <a:defRPr sz="1600"/>
            </a:lvl3pPr>
            <a:lvl4pPr marL="1692728" indent="-181428">
              <a:buClr>
                <a:schemeClr val="accent1"/>
              </a:buClr>
              <a:buSzPts val="1600"/>
              <a:buFont typeface="Helvetica"/>
              <a:buChar char="●"/>
              <a:defRPr sz="1600"/>
            </a:lvl4pPr>
            <a:lvl5pPr marL="2149928" indent="-181428">
              <a:buClr>
                <a:schemeClr val="accent1"/>
              </a:buClr>
              <a:buSzPts val="1600"/>
              <a:buFont typeface="Helvetica"/>
              <a:buChar char="○"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31881086"/>
      </p:ext>
    </p:extLst>
  </p:cSld>
  <p:clrMapOvr>
    <a:masterClrMapping/>
  </p:clrMapOvr>
  <p:transition spd="med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MAIN_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47;p8"/>
          <p:cNvSpPr/>
          <p:nvPr/>
        </p:nvSpPr>
        <p:spPr>
          <a:xfrm>
            <a:off x="713225" y="539500"/>
            <a:ext cx="7717500" cy="4064400"/>
          </a:xfrm>
          <a:prstGeom prst="rect">
            <a:avLst/>
          </a:prstGeom>
          <a:ln w="38100">
            <a:solidFill>
              <a:schemeClr val="accent1"/>
            </a:solidFill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74" name="Title Text"/>
          <p:cNvSpPr txBox="1">
            <a:spLocks noGrp="1"/>
          </p:cNvSpPr>
          <p:nvPr>
            <p:ph type="title"/>
          </p:nvPr>
        </p:nvSpPr>
        <p:spPr>
          <a:xfrm>
            <a:off x="1388099" y="1392599"/>
            <a:ext cx="6367802" cy="2358302"/>
          </a:xfrm>
          <a:prstGeom prst="rect">
            <a:avLst/>
          </a:prstGeom>
        </p:spPr>
        <p:txBody>
          <a:bodyPr/>
          <a:lstStyle>
            <a:lvl1pPr>
              <a:defRPr sz="7200"/>
            </a:lvl1pPr>
          </a:lstStyle>
          <a:p>
            <a:r>
              <a:t>Title Text</a:t>
            </a:r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75775258"/>
      </p:ext>
    </p:extLst>
  </p:cSld>
  <p:clrMapOvr>
    <a:masterClrMapping/>
  </p:clrMapOvr>
  <p:transition spd="med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_TITLE_AND_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50;p9"/>
          <p:cNvGrpSpPr/>
          <p:nvPr/>
        </p:nvGrpSpPr>
        <p:grpSpPr>
          <a:xfrm>
            <a:off x="713225" y="539500"/>
            <a:ext cx="7717500" cy="4064401"/>
            <a:chOff x="0" y="0"/>
            <a:chExt cx="7717499" cy="4064400"/>
          </a:xfrm>
        </p:grpSpPr>
        <p:sp>
          <p:nvSpPr>
            <p:cNvPr id="82" name="Google Shape;51;p9"/>
            <p:cNvSpPr/>
            <p:nvPr/>
          </p:nvSpPr>
          <p:spPr>
            <a:xfrm>
              <a:off x="21600" y="562574"/>
              <a:ext cx="7674301" cy="1"/>
            </a:xfrm>
            <a:prstGeom prst="line">
              <a:avLst/>
            </a:prstGeom>
            <a:noFill/>
            <a:ln w="381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/>
            </a:p>
          </p:txBody>
        </p:sp>
        <p:sp>
          <p:nvSpPr>
            <p:cNvPr id="83" name="Google Shape;52;p9"/>
            <p:cNvSpPr/>
            <p:nvPr/>
          </p:nvSpPr>
          <p:spPr>
            <a:xfrm>
              <a:off x="0" y="0"/>
              <a:ext cx="7717500" cy="4064400"/>
            </a:xfrm>
            <a:prstGeom prst="rect">
              <a:avLst/>
            </a:prstGeom>
            <a:noFill/>
            <a:ln w="381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84" name="Google Shape;53;p9"/>
            <p:cNvSpPr/>
            <p:nvPr/>
          </p:nvSpPr>
          <p:spPr>
            <a:xfrm flipV="1">
              <a:off x="4164820" y="556799"/>
              <a:ext cx="1" cy="3507602"/>
            </a:xfrm>
            <a:prstGeom prst="line">
              <a:avLst/>
            </a:prstGeom>
            <a:noFill/>
            <a:ln w="381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8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12949" y="2327974"/>
            <a:ext cx="2973001" cy="1309501"/>
          </a:xfrm>
          <a:prstGeom prst="rect">
            <a:avLst/>
          </a:prstGeom>
        </p:spPr>
        <p:txBody>
          <a:bodyPr/>
          <a:lstStyle>
            <a:lvl1pPr marL="342900" indent="-228600">
              <a:buClrTx/>
              <a:buSzTx/>
              <a:buNone/>
              <a:defRPr sz="1400"/>
            </a:lvl1pPr>
            <a:lvl2pPr marL="342900" indent="254000">
              <a:buClrTx/>
              <a:buSzTx/>
              <a:buNone/>
              <a:defRPr sz="1400"/>
            </a:lvl2pPr>
            <a:lvl3pPr marL="342900" indent="711200">
              <a:buClrTx/>
              <a:buSzTx/>
              <a:buNone/>
              <a:defRPr sz="1400"/>
            </a:lvl3pPr>
            <a:lvl4pPr marL="342900" indent="1168400">
              <a:buClrTx/>
              <a:buSzTx/>
              <a:buNone/>
              <a:defRPr sz="1400"/>
            </a:lvl4pPr>
            <a:lvl5pPr marL="342900" indent="1625600">
              <a:buClrTx/>
              <a:buSz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3896022"/>
      </p:ext>
    </p:extLst>
  </p:cSld>
  <p:clrMapOvr>
    <a:masterClrMapping/>
  </p:clrMapOvr>
  <p:transition spd="med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APTION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itle Text"/>
          <p:cNvSpPr txBox="1">
            <a:spLocks noGrp="1"/>
          </p:cNvSpPr>
          <p:nvPr>
            <p:ph type="title"/>
          </p:nvPr>
        </p:nvSpPr>
        <p:spPr>
          <a:xfrm>
            <a:off x="713225" y="3176299"/>
            <a:ext cx="6367801" cy="1427701"/>
          </a:xfrm>
          <a:prstGeom prst="rect">
            <a:avLst/>
          </a:prstGeom>
        </p:spPr>
        <p:txBody>
          <a:bodyPr/>
          <a:lstStyle>
            <a:lvl1pPr algn="l">
              <a:defRPr sz="3600"/>
            </a:lvl1pPr>
          </a:lstStyle>
          <a:p>
            <a:r>
              <a:t>Title Text</a:t>
            </a:r>
          </a:p>
        </p:txBody>
      </p:sp>
      <p:sp>
        <p:nvSpPr>
          <p:cNvPr id="9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5770388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ONE_COLUM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41;p7"/>
          <p:cNvGrpSpPr/>
          <p:nvPr/>
        </p:nvGrpSpPr>
        <p:grpSpPr>
          <a:xfrm>
            <a:off x="713225" y="539500"/>
            <a:ext cx="7717500" cy="4064401"/>
            <a:chOff x="0" y="0"/>
            <a:chExt cx="7717499" cy="4064399"/>
          </a:xfrm>
        </p:grpSpPr>
        <p:sp>
          <p:nvSpPr>
            <p:cNvPr id="61" name="Google Shape;42;p7"/>
            <p:cNvSpPr/>
            <p:nvPr/>
          </p:nvSpPr>
          <p:spPr>
            <a:xfrm>
              <a:off x="21600" y="562574"/>
              <a:ext cx="7674301" cy="1"/>
            </a:xfrm>
            <a:prstGeom prst="line">
              <a:avLst/>
            </a:prstGeom>
            <a:noFill/>
            <a:ln w="381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/>
            </a:p>
          </p:txBody>
        </p:sp>
        <p:sp>
          <p:nvSpPr>
            <p:cNvPr id="62" name="Google Shape;43;p7"/>
            <p:cNvSpPr/>
            <p:nvPr/>
          </p:nvSpPr>
          <p:spPr>
            <a:xfrm>
              <a:off x="0" y="0"/>
              <a:ext cx="7717500" cy="4064400"/>
            </a:xfrm>
            <a:prstGeom prst="rect">
              <a:avLst/>
            </a:prstGeom>
            <a:noFill/>
            <a:ln w="381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</p:grpSp>
      <p:sp>
        <p:nvSpPr>
          <p:cNvPr id="64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2105699" y="1543900"/>
            <a:ext cx="4932602" cy="2550300"/>
          </a:xfrm>
          <a:prstGeom prst="rect">
            <a:avLst/>
          </a:prstGeom>
        </p:spPr>
        <p:txBody>
          <a:bodyPr/>
          <a:lstStyle>
            <a:lvl1pPr indent="-342900">
              <a:buClr>
                <a:schemeClr val="accent1"/>
              </a:buClr>
              <a:buSzPts val="1600"/>
              <a:buFont typeface="Helvetica"/>
              <a:buChar char="●"/>
              <a:defRPr sz="1600"/>
            </a:lvl1pPr>
            <a:lvl2pPr marL="778328" indent="-181428">
              <a:buClr>
                <a:schemeClr val="accent1"/>
              </a:buClr>
              <a:buSzPts val="1600"/>
              <a:buFont typeface="Helvetica"/>
              <a:buChar char="○"/>
              <a:defRPr sz="1600"/>
            </a:lvl2pPr>
            <a:lvl3pPr marL="1235528" indent="-181428">
              <a:buClr>
                <a:schemeClr val="accent1"/>
              </a:buClr>
              <a:buSzPts val="1600"/>
              <a:buFont typeface="Helvetica"/>
              <a:buChar char="■"/>
              <a:defRPr sz="1600"/>
            </a:lvl3pPr>
            <a:lvl4pPr marL="1692728" indent="-181428">
              <a:buClr>
                <a:schemeClr val="accent1"/>
              </a:buClr>
              <a:buSzPts val="1600"/>
              <a:buFont typeface="Helvetica"/>
              <a:buChar char="●"/>
              <a:defRPr sz="1600"/>
            </a:lvl4pPr>
            <a:lvl5pPr marL="2149928" indent="-181428">
              <a:buClr>
                <a:schemeClr val="accent1"/>
              </a:buClr>
              <a:buSzPts val="1600"/>
              <a:buFont typeface="Helvetica"/>
              <a:buChar char="○"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IG_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60;p11"/>
          <p:cNvSpPr/>
          <p:nvPr/>
        </p:nvSpPr>
        <p:spPr>
          <a:xfrm>
            <a:off x="713225" y="539500"/>
            <a:ext cx="7717500" cy="4064400"/>
          </a:xfrm>
          <a:prstGeom prst="rect">
            <a:avLst/>
          </a:prstGeom>
          <a:ln w="38100">
            <a:solidFill>
              <a:schemeClr val="accent1"/>
            </a:solidFill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04" name="xx%"/>
          <p:cNvSpPr txBox="1">
            <a:spLocks noGrp="1"/>
          </p:cNvSpPr>
          <p:nvPr>
            <p:ph type="title" hasCustomPrompt="1"/>
          </p:nvPr>
        </p:nvSpPr>
        <p:spPr>
          <a:xfrm>
            <a:off x="994199" y="1505850"/>
            <a:ext cx="7155601" cy="1332301"/>
          </a:xfrm>
          <a:prstGeom prst="rect">
            <a:avLst/>
          </a:prstGeom>
        </p:spPr>
        <p:txBody>
          <a:bodyPr/>
          <a:lstStyle>
            <a:lvl1pPr algn="l">
              <a:defRPr sz="7200"/>
            </a:lvl1pPr>
          </a:lstStyle>
          <a:p>
            <a:r>
              <a:t>xx%</a:t>
            </a:r>
          </a:p>
        </p:txBody>
      </p:sp>
      <p:sp>
        <p:nvSpPr>
          <p:cNvPr id="10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94199" y="2838150"/>
            <a:ext cx="4774202" cy="799501"/>
          </a:xfrm>
          <a:prstGeom prst="rect">
            <a:avLst/>
          </a:prstGeom>
        </p:spPr>
        <p:txBody>
          <a:bodyPr/>
          <a:lstStyle>
            <a:lvl1pPr marL="342900" indent="-228600">
              <a:buClrTx/>
              <a:buSzTx/>
              <a:buNone/>
              <a:defRPr sz="1800">
                <a:latin typeface="Alfa Slab One"/>
                <a:ea typeface="Alfa Slab One"/>
                <a:cs typeface="Alfa Slab One"/>
                <a:sym typeface="Alfa Slab One"/>
              </a:defRPr>
            </a:lvl1pPr>
            <a:lvl2pPr marL="342900" indent="254000">
              <a:buClrTx/>
              <a:buSzTx/>
              <a:buNone/>
              <a:defRPr sz="1800">
                <a:latin typeface="Alfa Slab One"/>
                <a:ea typeface="Alfa Slab One"/>
                <a:cs typeface="Alfa Slab One"/>
                <a:sym typeface="Alfa Slab One"/>
              </a:defRPr>
            </a:lvl2pPr>
            <a:lvl3pPr marL="342900" indent="711200">
              <a:buClrTx/>
              <a:buSzTx/>
              <a:buNone/>
              <a:defRPr sz="1800">
                <a:latin typeface="Alfa Slab One"/>
                <a:ea typeface="Alfa Slab One"/>
                <a:cs typeface="Alfa Slab One"/>
                <a:sym typeface="Alfa Slab One"/>
              </a:defRPr>
            </a:lvl3pPr>
            <a:lvl4pPr marL="342900" indent="1168400">
              <a:buClrTx/>
              <a:buSzTx/>
              <a:buNone/>
              <a:defRPr sz="1800">
                <a:latin typeface="Alfa Slab One"/>
                <a:ea typeface="Alfa Slab One"/>
                <a:cs typeface="Alfa Slab One"/>
                <a:sym typeface="Alfa Slab One"/>
              </a:defRPr>
            </a:lvl4pPr>
            <a:lvl5pPr marL="342900" indent="1625600">
              <a:buClrTx/>
              <a:buSzTx/>
              <a:buNone/>
              <a:defRPr sz="1800">
                <a:latin typeface="Alfa Slab One"/>
                <a:ea typeface="Alfa Slab One"/>
                <a:cs typeface="Alfa Slab One"/>
                <a:sym typeface="Alfa Slab On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14043249"/>
      </p:ext>
    </p:extLst>
  </p:cSld>
  <p:clrMapOvr>
    <a:masterClrMapping/>
  </p:clrMapOvr>
  <p:transition spd="med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bg>
      <p:bgPr>
        <a:solidFill>
          <a:schemeClr val="accent5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0284680"/>
      </p:ext>
    </p:extLst>
  </p:cSld>
  <p:clrMapOvr>
    <a:masterClrMapping/>
  </p:clrMapOvr>
  <p:transition spd="med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" name="Google Shape;65;p13"/>
          <p:cNvGrpSpPr/>
          <p:nvPr/>
        </p:nvGrpSpPr>
        <p:grpSpPr>
          <a:xfrm>
            <a:off x="713200" y="539513"/>
            <a:ext cx="7717600" cy="4064401"/>
            <a:chOff x="0" y="0"/>
            <a:chExt cx="7717599" cy="4064400"/>
          </a:xfrm>
        </p:grpSpPr>
        <p:sp>
          <p:nvSpPr>
            <p:cNvPr id="120" name="Google Shape;66;p13"/>
            <p:cNvSpPr/>
            <p:nvPr/>
          </p:nvSpPr>
          <p:spPr>
            <a:xfrm>
              <a:off x="21700" y="714974"/>
              <a:ext cx="7674301" cy="1"/>
            </a:xfrm>
            <a:prstGeom prst="line">
              <a:avLst/>
            </a:prstGeom>
            <a:noFill/>
            <a:ln w="381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/>
            </a:p>
          </p:txBody>
        </p:sp>
        <p:sp>
          <p:nvSpPr>
            <p:cNvPr id="121" name="Google Shape;67;p13"/>
            <p:cNvSpPr/>
            <p:nvPr/>
          </p:nvSpPr>
          <p:spPr>
            <a:xfrm>
              <a:off x="100" y="0"/>
              <a:ext cx="7717500" cy="4064400"/>
            </a:xfrm>
            <a:prstGeom prst="rect">
              <a:avLst/>
            </a:prstGeom>
            <a:noFill/>
            <a:ln w="381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122" name="Google Shape;68;p13"/>
            <p:cNvSpPr/>
            <p:nvPr/>
          </p:nvSpPr>
          <p:spPr>
            <a:xfrm flipV="1">
              <a:off x="3860120" y="714900"/>
              <a:ext cx="1" cy="3349501"/>
            </a:xfrm>
            <a:prstGeom prst="line">
              <a:avLst/>
            </a:prstGeom>
            <a:noFill/>
            <a:ln w="381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/>
            </a:p>
          </p:txBody>
        </p:sp>
        <p:sp>
          <p:nvSpPr>
            <p:cNvPr id="123" name="Google Shape;69;p13"/>
            <p:cNvSpPr/>
            <p:nvPr/>
          </p:nvSpPr>
          <p:spPr>
            <a:xfrm flipH="1" flipV="1">
              <a:off x="-1" y="2373795"/>
              <a:ext cx="7709101" cy="1"/>
            </a:xfrm>
            <a:prstGeom prst="line">
              <a:avLst/>
            </a:prstGeom>
            <a:noFill/>
            <a:ln w="381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/>
            </a:p>
          </p:txBody>
        </p:sp>
        <p:sp>
          <p:nvSpPr>
            <p:cNvPr id="124" name="Google Shape;70;p13"/>
            <p:cNvSpPr/>
            <p:nvPr/>
          </p:nvSpPr>
          <p:spPr>
            <a:xfrm flipV="1">
              <a:off x="1048420" y="714900"/>
              <a:ext cx="1" cy="3349501"/>
            </a:xfrm>
            <a:prstGeom prst="line">
              <a:avLst/>
            </a:prstGeom>
            <a:noFill/>
            <a:ln w="381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/>
            </a:p>
          </p:txBody>
        </p:sp>
        <p:sp>
          <p:nvSpPr>
            <p:cNvPr id="125" name="Google Shape;71;p13"/>
            <p:cNvSpPr/>
            <p:nvPr/>
          </p:nvSpPr>
          <p:spPr>
            <a:xfrm flipV="1">
              <a:off x="6666245" y="714900"/>
              <a:ext cx="1" cy="3349501"/>
            </a:xfrm>
            <a:prstGeom prst="line">
              <a:avLst/>
            </a:prstGeom>
            <a:noFill/>
            <a:ln w="381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27" name="Title Text"/>
          <p:cNvSpPr txBox="1">
            <a:spLocks noGrp="1"/>
          </p:cNvSpPr>
          <p:nvPr>
            <p:ph type="title"/>
          </p:nvPr>
        </p:nvSpPr>
        <p:spPr>
          <a:xfrm>
            <a:off x="713250" y="615725"/>
            <a:ext cx="7717501" cy="57270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924987" y="2036825"/>
            <a:ext cx="2447401" cy="642601"/>
          </a:xfrm>
          <a:prstGeom prst="rect">
            <a:avLst/>
          </a:prstGeom>
        </p:spPr>
        <p:txBody>
          <a:bodyPr/>
          <a:lstStyle>
            <a:lvl1pPr marL="342900" indent="-228600">
              <a:buClrTx/>
              <a:buSzTx/>
              <a:buNone/>
              <a:defRPr sz="1400"/>
            </a:lvl1pPr>
            <a:lvl2pPr marL="342900" indent="254000">
              <a:buClrTx/>
              <a:buSzTx/>
              <a:buNone/>
              <a:defRPr sz="1400"/>
            </a:lvl2pPr>
            <a:lvl3pPr marL="342900" indent="711200">
              <a:buClrTx/>
              <a:buSzTx/>
              <a:buNone/>
              <a:defRPr sz="1400"/>
            </a:lvl3pPr>
            <a:lvl4pPr marL="342900" indent="1168400">
              <a:buClrTx/>
              <a:buSzTx/>
              <a:buNone/>
              <a:defRPr sz="1400"/>
            </a:lvl4pPr>
            <a:lvl5pPr marL="342900" indent="1625600">
              <a:buClrTx/>
              <a:buSz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03388711"/>
      </p:ext>
    </p:extLst>
  </p:cSld>
  <p:clrMapOvr>
    <a:masterClrMapping/>
  </p:clrMapOvr>
  <p:transition spd="med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86;p14"/>
          <p:cNvSpPr/>
          <p:nvPr/>
        </p:nvSpPr>
        <p:spPr>
          <a:xfrm>
            <a:off x="713225" y="539500"/>
            <a:ext cx="7717500" cy="4064400"/>
          </a:xfrm>
          <a:prstGeom prst="rect">
            <a:avLst/>
          </a:prstGeom>
          <a:ln w="38100">
            <a:solidFill>
              <a:schemeClr val="accent1"/>
            </a:solidFill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37" name="Title Text"/>
          <p:cNvSpPr txBox="1">
            <a:spLocks noGrp="1"/>
          </p:cNvSpPr>
          <p:nvPr>
            <p:ph type="title"/>
          </p:nvPr>
        </p:nvSpPr>
        <p:spPr>
          <a:xfrm>
            <a:off x="1952375" y="3189813"/>
            <a:ext cx="4629600" cy="491701"/>
          </a:xfrm>
          <a:prstGeom prst="rect">
            <a:avLst/>
          </a:prstGeom>
        </p:spPr>
        <p:txBody>
          <a:bodyPr/>
          <a:lstStyle>
            <a:lvl1pPr algn="r"/>
          </a:lstStyle>
          <a:p>
            <a:r>
              <a:t>Title Text</a:t>
            </a:r>
          </a:p>
        </p:txBody>
      </p:sp>
      <p:sp>
        <p:nvSpPr>
          <p:cNvPr id="13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952375" y="1995238"/>
            <a:ext cx="4629600" cy="1118401"/>
          </a:xfrm>
          <a:prstGeom prst="rect">
            <a:avLst/>
          </a:prstGeom>
        </p:spPr>
        <p:txBody>
          <a:bodyPr/>
          <a:lstStyle>
            <a:lvl1pPr marL="342900" indent="-228600" algn="r">
              <a:buClrTx/>
              <a:buSzTx/>
              <a:buNone/>
              <a:defRPr sz="1600"/>
            </a:lvl1pPr>
            <a:lvl2pPr marL="342900" indent="254000" algn="r">
              <a:buClrTx/>
              <a:buSzTx/>
              <a:buNone/>
              <a:defRPr sz="1600"/>
            </a:lvl2pPr>
            <a:lvl3pPr marL="342900" indent="711200" algn="r">
              <a:buClrTx/>
              <a:buSzTx/>
              <a:buNone/>
              <a:defRPr sz="1600"/>
            </a:lvl3pPr>
            <a:lvl4pPr marL="342900" indent="1168400" algn="r">
              <a:buClrTx/>
              <a:buSzTx/>
              <a:buNone/>
              <a:defRPr sz="1600"/>
            </a:lvl4pPr>
            <a:lvl5pPr marL="342900" indent="1625600" algn="r">
              <a:buClrTx/>
              <a:buSz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97757621"/>
      </p:ext>
    </p:extLst>
  </p:cSld>
  <p:clrMapOvr>
    <a:masterClrMapping/>
  </p:clrMapOvr>
  <p:transition spd="med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90;p15"/>
          <p:cNvSpPr/>
          <p:nvPr/>
        </p:nvSpPr>
        <p:spPr>
          <a:xfrm>
            <a:off x="713300" y="539550"/>
            <a:ext cx="7717500" cy="4064400"/>
          </a:xfrm>
          <a:prstGeom prst="rect">
            <a:avLst/>
          </a:prstGeom>
          <a:ln w="38100">
            <a:solidFill>
              <a:schemeClr val="accent1"/>
            </a:solidFill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47" name="Google Shape;91;p15"/>
          <p:cNvSpPr/>
          <p:nvPr/>
        </p:nvSpPr>
        <p:spPr>
          <a:xfrm>
            <a:off x="734900" y="1102124"/>
            <a:ext cx="7674300" cy="1"/>
          </a:xfrm>
          <a:prstGeom prst="line">
            <a:avLst/>
          </a:prstGeom>
          <a:ln w="38100">
            <a:solidFill>
              <a:schemeClr val="accent1"/>
            </a:solidFill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1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4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153249" y="2750549"/>
            <a:ext cx="2299801" cy="1058101"/>
          </a:xfrm>
          <a:prstGeom prst="rect">
            <a:avLst/>
          </a:prstGeom>
        </p:spPr>
        <p:txBody>
          <a:bodyPr/>
          <a:lstStyle>
            <a:lvl1pPr marL="342900" indent="-228600">
              <a:buClrTx/>
              <a:buSzTx/>
              <a:buNone/>
              <a:defRPr sz="1600"/>
            </a:lvl1pPr>
            <a:lvl2pPr marL="342900" indent="254000">
              <a:buClrTx/>
              <a:buSzTx/>
              <a:buNone/>
              <a:defRPr sz="1600"/>
            </a:lvl2pPr>
            <a:lvl3pPr marL="342900" indent="711200">
              <a:buClrTx/>
              <a:buSzTx/>
              <a:buNone/>
              <a:defRPr sz="1600"/>
            </a:lvl3pPr>
            <a:lvl4pPr marL="342900" indent="1168400">
              <a:buClrTx/>
              <a:buSzTx/>
              <a:buNone/>
              <a:defRPr sz="1600"/>
            </a:lvl4pPr>
            <a:lvl5pPr marL="342900" indent="1625600">
              <a:buClrTx/>
              <a:buSz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40743783"/>
      </p:ext>
    </p:extLst>
  </p:cSld>
  <p:clrMapOvr>
    <a:masterClrMapping/>
  </p:clrMapOvr>
  <p:transition spd="med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_1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30963455"/>
      </p:ext>
    </p:extLst>
  </p:cSld>
  <p:clrMapOvr>
    <a:masterClrMapping/>
  </p:clrMapOvr>
  <p:transition spd="med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_1_1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Title Text"/>
          <p:cNvSpPr txBox="1">
            <a:spLocks noGrp="1"/>
          </p:cNvSpPr>
          <p:nvPr>
            <p:ph type="title"/>
          </p:nvPr>
        </p:nvSpPr>
        <p:spPr>
          <a:xfrm>
            <a:off x="859049" y="539500"/>
            <a:ext cx="7425902" cy="572701"/>
          </a:xfrm>
          <a:prstGeom prst="rect">
            <a:avLst/>
          </a:prstGeom>
        </p:spPr>
        <p:txBody>
          <a:bodyPr/>
          <a:lstStyle>
            <a:lvl1pPr algn="l"/>
          </a:lstStyle>
          <a:p>
            <a:r>
              <a:t>Title Text</a:t>
            </a:r>
          </a:p>
        </p:txBody>
      </p:sp>
      <p:sp>
        <p:nvSpPr>
          <p:cNvPr id="16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9436372"/>
      </p:ext>
    </p:extLst>
  </p:cSld>
  <p:clrMapOvr>
    <a:masterClrMapping/>
  </p:clrMapOvr>
  <p:transition spd="med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_1_1_1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Title Text"/>
          <p:cNvSpPr txBox="1">
            <a:spLocks noGrp="1"/>
          </p:cNvSpPr>
          <p:nvPr>
            <p:ph type="title"/>
          </p:nvPr>
        </p:nvSpPr>
        <p:spPr>
          <a:xfrm>
            <a:off x="859049" y="539500"/>
            <a:ext cx="7425902" cy="572701"/>
          </a:xfrm>
          <a:prstGeom prst="rect">
            <a:avLst/>
          </a:prstGeom>
        </p:spPr>
        <p:txBody>
          <a:bodyPr/>
          <a:lstStyle>
            <a:lvl1pPr algn="r"/>
          </a:lstStyle>
          <a:p>
            <a:r>
              <a:t>Title Text</a:t>
            </a:r>
          </a:p>
        </p:txBody>
      </p:sp>
      <p:sp>
        <p:nvSpPr>
          <p:cNvPr id="17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43422882"/>
      </p:ext>
    </p:extLst>
  </p:cSld>
  <p:clrMapOvr>
    <a:masterClrMapping/>
  </p:clrMapOvr>
  <p:transition spd="med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_1_1_1_1_1_1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Title Text"/>
          <p:cNvSpPr txBox="1">
            <a:spLocks noGrp="1"/>
          </p:cNvSpPr>
          <p:nvPr>
            <p:ph type="title"/>
          </p:nvPr>
        </p:nvSpPr>
        <p:spPr>
          <a:xfrm>
            <a:off x="859049" y="539500"/>
            <a:ext cx="7425902" cy="57270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8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9950403"/>
      </p:ext>
    </p:extLst>
  </p:cSld>
  <p:clrMapOvr>
    <a:masterClrMapping/>
  </p:clrMapOvr>
  <p:transition spd="med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_1_1_1_1_1_1_3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Title Text"/>
          <p:cNvSpPr txBox="1">
            <a:spLocks noGrp="1"/>
          </p:cNvSpPr>
          <p:nvPr>
            <p:ph type="title"/>
          </p:nvPr>
        </p:nvSpPr>
        <p:spPr>
          <a:xfrm>
            <a:off x="859049" y="539500"/>
            <a:ext cx="7425902" cy="57270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9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67722175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MAIN_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47;p8"/>
          <p:cNvSpPr/>
          <p:nvPr/>
        </p:nvSpPr>
        <p:spPr>
          <a:xfrm>
            <a:off x="713225" y="539500"/>
            <a:ext cx="7717500" cy="4064400"/>
          </a:xfrm>
          <a:prstGeom prst="rect">
            <a:avLst/>
          </a:prstGeom>
          <a:ln w="38100">
            <a:solidFill>
              <a:schemeClr val="accent1"/>
            </a:solidFill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74" name="Title Text"/>
          <p:cNvSpPr txBox="1">
            <a:spLocks noGrp="1"/>
          </p:cNvSpPr>
          <p:nvPr>
            <p:ph type="title"/>
          </p:nvPr>
        </p:nvSpPr>
        <p:spPr>
          <a:xfrm>
            <a:off x="1388099" y="1392599"/>
            <a:ext cx="6367802" cy="2358302"/>
          </a:xfrm>
          <a:prstGeom prst="rect">
            <a:avLst/>
          </a:prstGeom>
        </p:spPr>
        <p:txBody>
          <a:bodyPr/>
          <a:lstStyle>
            <a:lvl1pPr>
              <a:defRPr sz="7200"/>
            </a:lvl1pPr>
          </a:lstStyle>
          <a:p>
            <a:r>
              <a:t>Title Text</a:t>
            </a:r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_1_1_1_1_1_1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25;p21"/>
          <p:cNvSpPr/>
          <p:nvPr/>
        </p:nvSpPr>
        <p:spPr>
          <a:xfrm>
            <a:off x="713300" y="539550"/>
            <a:ext cx="7717500" cy="4064400"/>
          </a:xfrm>
          <a:prstGeom prst="rect">
            <a:avLst/>
          </a:prstGeom>
          <a:ln w="38100">
            <a:solidFill>
              <a:schemeClr val="accent1"/>
            </a:solidFill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98" name="Title Text"/>
          <p:cNvSpPr txBox="1">
            <a:spLocks noGrp="1"/>
          </p:cNvSpPr>
          <p:nvPr>
            <p:ph type="title"/>
          </p:nvPr>
        </p:nvSpPr>
        <p:spPr>
          <a:xfrm>
            <a:off x="1263200" y="1298487"/>
            <a:ext cx="2732701" cy="1096202"/>
          </a:xfrm>
          <a:prstGeom prst="rect">
            <a:avLst/>
          </a:prstGeom>
        </p:spPr>
        <p:txBody>
          <a:bodyPr/>
          <a:lstStyle>
            <a:lvl1pPr algn="l">
              <a:defRPr sz="1800"/>
            </a:lvl1pPr>
          </a:lstStyle>
          <a:p>
            <a:r>
              <a:t>Title Text</a:t>
            </a:r>
          </a:p>
        </p:txBody>
      </p:sp>
      <p:sp>
        <p:nvSpPr>
          <p:cNvPr id="19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63200" y="2394812"/>
            <a:ext cx="2732701" cy="1541101"/>
          </a:xfrm>
          <a:prstGeom prst="rect">
            <a:avLst/>
          </a:prstGeom>
        </p:spPr>
        <p:txBody>
          <a:bodyPr/>
          <a:lstStyle>
            <a:lvl1pPr marL="342900" indent="-228600">
              <a:buClrTx/>
              <a:buSzTx/>
              <a:buNone/>
              <a:defRPr sz="1400"/>
            </a:lvl1pPr>
            <a:lvl2pPr marL="342900" indent="254000">
              <a:buClrTx/>
              <a:buSzTx/>
              <a:buNone/>
              <a:defRPr sz="1400"/>
            </a:lvl2pPr>
            <a:lvl3pPr marL="342900" indent="711200">
              <a:buClrTx/>
              <a:buSzTx/>
              <a:buNone/>
              <a:defRPr sz="1400"/>
            </a:lvl3pPr>
            <a:lvl4pPr marL="342900" indent="1168400">
              <a:buClrTx/>
              <a:buSzTx/>
              <a:buNone/>
              <a:defRPr sz="1400"/>
            </a:lvl4pPr>
            <a:lvl5pPr marL="342900" indent="1625600">
              <a:buClrTx/>
              <a:buSz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17131731"/>
      </p:ext>
    </p:extLst>
  </p:cSld>
  <p:clrMapOvr>
    <a:masterClrMapping/>
  </p:clrMapOvr>
  <p:transition spd="med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_1_1_1_1_1_1_2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129;p22"/>
          <p:cNvSpPr/>
          <p:nvPr/>
        </p:nvSpPr>
        <p:spPr>
          <a:xfrm>
            <a:off x="713300" y="539550"/>
            <a:ext cx="7717500" cy="4064400"/>
          </a:xfrm>
          <a:prstGeom prst="rect">
            <a:avLst/>
          </a:prstGeom>
          <a:ln w="38100">
            <a:solidFill>
              <a:schemeClr val="accent1"/>
            </a:solidFill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208" name="Title Text"/>
          <p:cNvSpPr txBox="1">
            <a:spLocks noGrp="1"/>
          </p:cNvSpPr>
          <p:nvPr>
            <p:ph type="title"/>
          </p:nvPr>
        </p:nvSpPr>
        <p:spPr>
          <a:xfrm>
            <a:off x="948875" y="1767400"/>
            <a:ext cx="2518201" cy="507001"/>
          </a:xfrm>
          <a:prstGeom prst="rect">
            <a:avLst/>
          </a:prstGeom>
        </p:spPr>
        <p:txBody>
          <a:bodyPr/>
          <a:lstStyle>
            <a:lvl1pPr algn="l">
              <a:defRPr sz="1800"/>
            </a:lvl1pPr>
          </a:lstStyle>
          <a:p>
            <a:r>
              <a:t>Title Text</a:t>
            </a:r>
          </a:p>
        </p:txBody>
      </p:sp>
      <p:sp>
        <p:nvSpPr>
          <p:cNvPr id="20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48875" y="2274199"/>
            <a:ext cx="2518201" cy="1233601"/>
          </a:xfrm>
          <a:prstGeom prst="rect">
            <a:avLst/>
          </a:prstGeom>
        </p:spPr>
        <p:txBody>
          <a:bodyPr/>
          <a:lstStyle>
            <a:lvl1pPr marL="342900" indent="-228600">
              <a:buClrTx/>
              <a:buSzTx/>
              <a:buNone/>
              <a:defRPr sz="1400"/>
            </a:lvl1pPr>
            <a:lvl2pPr marL="342900" indent="254000">
              <a:buClrTx/>
              <a:buSzTx/>
              <a:buNone/>
              <a:defRPr sz="1400"/>
            </a:lvl2pPr>
            <a:lvl3pPr marL="342900" indent="711200">
              <a:buClrTx/>
              <a:buSzTx/>
              <a:buNone/>
              <a:defRPr sz="1400"/>
            </a:lvl3pPr>
            <a:lvl4pPr marL="342900" indent="1168400">
              <a:buClrTx/>
              <a:buSzTx/>
              <a:buNone/>
              <a:defRPr sz="1400"/>
            </a:lvl4pPr>
            <a:lvl5pPr marL="342900" indent="1625600">
              <a:buClrTx/>
              <a:buSz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28043127"/>
      </p:ext>
    </p:extLst>
  </p:cSld>
  <p:clrMapOvr>
    <a:masterClrMapping/>
  </p:clrMapOvr>
  <p:transition spd="med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_1_1_1_1_1_1_2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615324" y="2181949"/>
            <a:ext cx="3599101" cy="389401"/>
          </a:xfrm>
          <a:prstGeom prst="rect">
            <a:avLst/>
          </a:prstGeom>
        </p:spPr>
        <p:txBody>
          <a:bodyPr/>
          <a:lstStyle>
            <a:lvl1pPr marL="342900" indent="-228600">
              <a:buClrTx/>
              <a:buSzTx/>
              <a:buNone/>
              <a:defRPr sz="1800" b="1"/>
            </a:lvl1pPr>
            <a:lvl2pPr marL="342900" indent="254000">
              <a:buClrTx/>
              <a:buSzTx/>
              <a:buNone/>
              <a:defRPr sz="1800" b="1"/>
            </a:lvl2pPr>
            <a:lvl3pPr marL="342900" indent="711200">
              <a:buClrTx/>
              <a:buSzTx/>
              <a:buNone/>
              <a:defRPr sz="1800" b="1"/>
            </a:lvl3pPr>
            <a:lvl4pPr marL="342900" indent="1168400">
              <a:buClrTx/>
              <a:buSzTx/>
              <a:buNone/>
              <a:defRPr sz="1800" b="1"/>
            </a:lvl4pPr>
            <a:lvl5pPr marL="342900" indent="1625600">
              <a:buClrTx/>
              <a:buSzTx/>
              <a:buNone/>
              <a:defRPr sz="18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07259714"/>
      </p:ext>
    </p:extLst>
  </p:cSld>
  <p:clrMapOvr>
    <a:masterClrMapping/>
  </p:clrMapOvr>
  <p:transition spd="med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_1_1_1_1_1_1_2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2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62402" y="2181949"/>
            <a:ext cx="7477801" cy="389401"/>
          </a:xfrm>
          <a:prstGeom prst="rect">
            <a:avLst/>
          </a:prstGeom>
        </p:spPr>
        <p:txBody>
          <a:bodyPr/>
          <a:lstStyle>
            <a:lvl1pPr marL="342900" indent="-228600">
              <a:buClrTx/>
              <a:buSzTx/>
              <a:buNone/>
              <a:defRPr sz="1800" b="1"/>
            </a:lvl1pPr>
            <a:lvl2pPr marL="342900" indent="254000">
              <a:buClrTx/>
              <a:buSzTx/>
              <a:buNone/>
              <a:defRPr sz="1800" b="1"/>
            </a:lvl2pPr>
            <a:lvl3pPr marL="342900" indent="711200">
              <a:buClrTx/>
              <a:buSzTx/>
              <a:buNone/>
              <a:defRPr sz="1800" b="1"/>
            </a:lvl3pPr>
            <a:lvl4pPr marL="342900" indent="1168400">
              <a:buClrTx/>
              <a:buSzTx/>
              <a:buNone/>
              <a:defRPr sz="1800" b="1"/>
            </a:lvl4pPr>
            <a:lvl5pPr marL="342900" indent="1625600">
              <a:buClrTx/>
              <a:buSzTx/>
              <a:buNone/>
              <a:defRPr sz="18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14652463"/>
      </p:ext>
    </p:extLst>
  </p:cSld>
  <p:clrMapOvr>
    <a:masterClrMapping/>
  </p:clrMapOvr>
  <p:transition spd="med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_1_1_1_1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3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422662" y="3527585"/>
            <a:ext cx="2384701" cy="809401"/>
          </a:xfrm>
          <a:prstGeom prst="rect">
            <a:avLst/>
          </a:prstGeom>
        </p:spPr>
        <p:txBody>
          <a:bodyPr/>
          <a:lstStyle>
            <a:lvl1pPr marL="342900" indent="-228600" algn="ctr">
              <a:buClrTx/>
              <a:buSzTx/>
              <a:buNone/>
              <a:defRPr sz="1400"/>
            </a:lvl1pPr>
            <a:lvl2pPr marL="342900" indent="254000" algn="ctr">
              <a:buClrTx/>
              <a:buSzTx/>
              <a:buNone/>
              <a:defRPr sz="1400"/>
            </a:lvl2pPr>
            <a:lvl3pPr marL="342900" indent="711200" algn="ctr">
              <a:buClrTx/>
              <a:buSzTx/>
              <a:buNone/>
              <a:defRPr sz="1400"/>
            </a:lvl3pPr>
            <a:lvl4pPr marL="342900" indent="1168400" algn="ctr">
              <a:buClrTx/>
              <a:buSzTx/>
              <a:buNone/>
              <a:defRPr sz="1400"/>
            </a:lvl4pPr>
            <a:lvl5pPr marL="342900" indent="1625600" algn="ctr">
              <a:buClrTx/>
              <a:buSz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09317242"/>
      </p:ext>
    </p:extLst>
  </p:cSld>
  <p:clrMapOvr>
    <a:masterClrMapping/>
  </p:clrMapOvr>
  <p:transition spd="med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_1_1_1_1_1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4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52300" y="1647337"/>
            <a:ext cx="3348600" cy="572701"/>
          </a:xfrm>
          <a:prstGeom prst="rect">
            <a:avLst/>
          </a:prstGeom>
        </p:spPr>
        <p:txBody>
          <a:bodyPr/>
          <a:lstStyle>
            <a:lvl1pPr marL="342900" indent="-228600">
              <a:buClrTx/>
              <a:buSzTx/>
              <a:buNone/>
              <a:defRPr sz="1400"/>
            </a:lvl1pPr>
            <a:lvl2pPr marL="342900" indent="254000">
              <a:buClrTx/>
              <a:buSzTx/>
              <a:buNone/>
              <a:defRPr sz="1400"/>
            </a:lvl2pPr>
            <a:lvl3pPr marL="342900" indent="711200">
              <a:buClrTx/>
              <a:buSzTx/>
              <a:buNone/>
              <a:defRPr sz="1400"/>
            </a:lvl3pPr>
            <a:lvl4pPr marL="342900" indent="1168400">
              <a:buClrTx/>
              <a:buSzTx/>
              <a:buNone/>
              <a:defRPr sz="1400"/>
            </a:lvl4pPr>
            <a:lvl5pPr marL="342900" indent="1625600">
              <a:buClrTx/>
              <a:buSz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26974593"/>
      </p:ext>
    </p:extLst>
  </p:cSld>
  <p:clrMapOvr>
    <a:masterClrMapping/>
  </p:clrMapOvr>
  <p:transition spd="med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_1_1_1_1_1_1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5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19849" y="3316049"/>
            <a:ext cx="2142601" cy="1088401"/>
          </a:xfrm>
          <a:prstGeom prst="rect">
            <a:avLst/>
          </a:prstGeom>
        </p:spPr>
        <p:txBody>
          <a:bodyPr/>
          <a:lstStyle>
            <a:lvl1pPr marL="342900" indent="-228600" algn="ctr">
              <a:buClrTx/>
              <a:buSzTx/>
              <a:buNone/>
              <a:defRPr sz="1400"/>
            </a:lvl1pPr>
            <a:lvl2pPr marL="342900" indent="254000" algn="ctr">
              <a:buClrTx/>
              <a:buSzTx/>
              <a:buNone/>
              <a:defRPr sz="1400"/>
            </a:lvl2pPr>
            <a:lvl3pPr marL="342900" indent="711200" algn="ctr">
              <a:buClrTx/>
              <a:buSzTx/>
              <a:buNone/>
              <a:defRPr sz="1400"/>
            </a:lvl3pPr>
            <a:lvl4pPr marL="342900" indent="1168400" algn="ctr">
              <a:buClrTx/>
              <a:buSzTx/>
              <a:buNone/>
              <a:defRPr sz="1400"/>
            </a:lvl4pPr>
            <a:lvl5pPr marL="342900" indent="1625600" algn="ctr">
              <a:buClrTx/>
              <a:buSz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46502819"/>
      </p:ext>
    </p:extLst>
  </p:cSld>
  <p:clrMapOvr>
    <a:masterClrMapping/>
  </p:clrMapOvr>
  <p:transition spd="med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_1_1_1_1_1_1_1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6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112974" y="3232799"/>
            <a:ext cx="2149501" cy="1008902"/>
          </a:xfrm>
          <a:prstGeom prst="rect">
            <a:avLst/>
          </a:prstGeom>
        </p:spPr>
        <p:txBody>
          <a:bodyPr/>
          <a:lstStyle>
            <a:lvl1pPr marL="342900" indent="-228600" algn="ctr">
              <a:buClrTx/>
              <a:buSzTx/>
              <a:buNone/>
              <a:defRPr sz="1400"/>
            </a:lvl1pPr>
            <a:lvl2pPr marL="342900" indent="254000" algn="ctr">
              <a:buClrTx/>
              <a:buSzTx/>
              <a:buNone/>
              <a:defRPr sz="1400"/>
            </a:lvl2pPr>
            <a:lvl3pPr marL="342900" indent="711200" algn="ctr">
              <a:buClrTx/>
              <a:buSzTx/>
              <a:buNone/>
              <a:defRPr sz="1400"/>
            </a:lvl3pPr>
            <a:lvl4pPr marL="342900" indent="1168400" algn="ctr">
              <a:buClrTx/>
              <a:buSzTx/>
              <a:buNone/>
              <a:defRPr sz="1400"/>
            </a:lvl4pPr>
            <a:lvl5pPr marL="342900" indent="1625600" algn="ctr">
              <a:buClrTx/>
              <a:buSz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24083902"/>
      </p:ext>
    </p:extLst>
  </p:cSld>
  <p:clrMapOvr>
    <a:masterClrMapping/>
  </p:clrMapOvr>
  <p:transition spd="med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_1_1_1_1_1_1_1_1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7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112425" y="1982249"/>
            <a:ext cx="2447401" cy="642601"/>
          </a:xfrm>
          <a:prstGeom prst="rect">
            <a:avLst/>
          </a:prstGeom>
        </p:spPr>
        <p:txBody>
          <a:bodyPr/>
          <a:lstStyle>
            <a:lvl1pPr marL="342900" indent="-228600" algn="ctr">
              <a:buClrTx/>
              <a:buSzTx/>
              <a:buNone/>
              <a:defRPr sz="1600"/>
            </a:lvl1pPr>
            <a:lvl2pPr marL="342900" indent="254000" algn="ctr">
              <a:buClrTx/>
              <a:buSzTx/>
              <a:buNone/>
              <a:defRPr sz="1600"/>
            </a:lvl2pPr>
            <a:lvl3pPr marL="342900" indent="711200" algn="ctr">
              <a:buClrTx/>
              <a:buSzTx/>
              <a:buNone/>
              <a:defRPr sz="1600"/>
            </a:lvl3pPr>
            <a:lvl4pPr marL="342900" indent="1168400" algn="ctr">
              <a:buClrTx/>
              <a:buSzTx/>
              <a:buNone/>
              <a:defRPr sz="1600"/>
            </a:lvl4pPr>
            <a:lvl5pPr marL="342900" indent="1625600" algn="ctr">
              <a:buClrTx/>
              <a:buSz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7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27254844"/>
      </p:ext>
    </p:extLst>
  </p:cSld>
  <p:clrMapOvr>
    <a:masterClrMapping/>
  </p:clrMapOvr>
  <p:transition spd="med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_1_1_1_1_1_1_1_1_1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2" name="Google Shape;206;p30"/>
          <p:cNvGrpSpPr/>
          <p:nvPr/>
        </p:nvGrpSpPr>
        <p:grpSpPr>
          <a:xfrm>
            <a:off x="713300" y="539550"/>
            <a:ext cx="7717500" cy="4064400"/>
            <a:chOff x="0" y="0"/>
            <a:chExt cx="7717499" cy="4064399"/>
          </a:xfrm>
        </p:grpSpPr>
        <p:sp>
          <p:nvSpPr>
            <p:cNvPr id="280" name="Google Shape;207;p30"/>
            <p:cNvSpPr/>
            <p:nvPr/>
          </p:nvSpPr>
          <p:spPr>
            <a:xfrm>
              <a:off x="21600" y="562574"/>
              <a:ext cx="7674301" cy="1"/>
            </a:xfrm>
            <a:prstGeom prst="line">
              <a:avLst/>
            </a:prstGeom>
            <a:noFill/>
            <a:ln w="381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/>
            </a:p>
          </p:txBody>
        </p:sp>
        <p:sp>
          <p:nvSpPr>
            <p:cNvPr id="281" name="Google Shape;208;p30"/>
            <p:cNvSpPr/>
            <p:nvPr/>
          </p:nvSpPr>
          <p:spPr>
            <a:xfrm>
              <a:off x="0" y="0"/>
              <a:ext cx="7717500" cy="4064400"/>
            </a:xfrm>
            <a:prstGeom prst="rect">
              <a:avLst/>
            </a:prstGeom>
            <a:noFill/>
            <a:ln w="381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</p:grpSp>
      <p:sp>
        <p:nvSpPr>
          <p:cNvPr id="283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016599" y="1940561"/>
            <a:ext cx="3318002" cy="572702"/>
          </a:xfrm>
          <a:prstGeom prst="rect">
            <a:avLst/>
          </a:prstGeom>
        </p:spPr>
        <p:txBody>
          <a:bodyPr/>
          <a:lstStyle>
            <a:lvl1pPr marL="342900" indent="-228600" algn="ctr">
              <a:buClrTx/>
              <a:buSzTx/>
              <a:buNone/>
              <a:defRPr sz="1400"/>
            </a:lvl1pPr>
            <a:lvl2pPr marL="342900" indent="254000" algn="ctr">
              <a:buClrTx/>
              <a:buSzTx/>
              <a:buNone/>
              <a:defRPr sz="1400"/>
            </a:lvl2pPr>
            <a:lvl3pPr marL="342900" indent="711200" algn="ctr">
              <a:buClrTx/>
              <a:buSzTx/>
              <a:buNone/>
              <a:defRPr sz="1400"/>
            </a:lvl3pPr>
            <a:lvl4pPr marL="342900" indent="1168400" algn="ctr">
              <a:buClrTx/>
              <a:buSzTx/>
              <a:buNone/>
              <a:defRPr sz="1400"/>
            </a:lvl4pPr>
            <a:lvl5pPr marL="342900" indent="1625600" algn="ctr">
              <a:buClrTx/>
              <a:buSz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29440810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_TITLE_AND_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50;p9"/>
          <p:cNvGrpSpPr/>
          <p:nvPr/>
        </p:nvGrpSpPr>
        <p:grpSpPr>
          <a:xfrm>
            <a:off x="713225" y="539500"/>
            <a:ext cx="7717500" cy="4064401"/>
            <a:chOff x="0" y="0"/>
            <a:chExt cx="7717499" cy="4064400"/>
          </a:xfrm>
        </p:grpSpPr>
        <p:sp>
          <p:nvSpPr>
            <p:cNvPr id="82" name="Google Shape;51;p9"/>
            <p:cNvSpPr/>
            <p:nvPr/>
          </p:nvSpPr>
          <p:spPr>
            <a:xfrm>
              <a:off x="21600" y="562574"/>
              <a:ext cx="7674301" cy="1"/>
            </a:xfrm>
            <a:prstGeom prst="line">
              <a:avLst/>
            </a:prstGeom>
            <a:noFill/>
            <a:ln w="381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/>
            </a:p>
          </p:txBody>
        </p:sp>
        <p:sp>
          <p:nvSpPr>
            <p:cNvPr id="83" name="Google Shape;52;p9"/>
            <p:cNvSpPr/>
            <p:nvPr/>
          </p:nvSpPr>
          <p:spPr>
            <a:xfrm>
              <a:off x="0" y="0"/>
              <a:ext cx="7717500" cy="4064400"/>
            </a:xfrm>
            <a:prstGeom prst="rect">
              <a:avLst/>
            </a:prstGeom>
            <a:noFill/>
            <a:ln w="381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84" name="Google Shape;53;p9"/>
            <p:cNvSpPr/>
            <p:nvPr/>
          </p:nvSpPr>
          <p:spPr>
            <a:xfrm flipV="1">
              <a:off x="4164820" y="556799"/>
              <a:ext cx="1" cy="3507602"/>
            </a:xfrm>
            <a:prstGeom prst="line">
              <a:avLst/>
            </a:prstGeom>
            <a:noFill/>
            <a:ln w="381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8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12949" y="2327974"/>
            <a:ext cx="2973001" cy="1309501"/>
          </a:xfrm>
          <a:prstGeom prst="rect">
            <a:avLst/>
          </a:prstGeom>
        </p:spPr>
        <p:txBody>
          <a:bodyPr/>
          <a:lstStyle>
            <a:lvl1pPr marL="342900" indent="-228600">
              <a:buClrTx/>
              <a:buSzTx/>
              <a:buNone/>
              <a:defRPr sz="1400"/>
            </a:lvl1pPr>
            <a:lvl2pPr marL="342900" indent="254000">
              <a:buClrTx/>
              <a:buSzTx/>
              <a:buNone/>
              <a:defRPr sz="1400"/>
            </a:lvl2pPr>
            <a:lvl3pPr marL="342900" indent="711200">
              <a:buClrTx/>
              <a:buSzTx/>
              <a:buNone/>
              <a:defRPr sz="1400"/>
            </a:lvl3pPr>
            <a:lvl4pPr marL="342900" indent="1168400">
              <a:buClrTx/>
              <a:buSzTx/>
              <a:buNone/>
              <a:defRPr sz="1400"/>
            </a:lvl4pPr>
            <a:lvl5pPr marL="342900" indent="1625600">
              <a:buClrTx/>
              <a:buSz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_1_1_1_1_1_1_1_1_1_1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9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84474" y="3415924"/>
            <a:ext cx="1725301" cy="877201"/>
          </a:xfrm>
          <a:prstGeom prst="rect">
            <a:avLst/>
          </a:prstGeom>
        </p:spPr>
        <p:txBody>
          <a:bodyPr/>
          <a:lstStyle>
            <a:lvl1pPr marL="342900" indent="-228600" algn="ctr">
              <a:buClrTx/>
              <a:buSzTx/>
              <a:buNone/>
              <a:defRPr sz="1400"/>
            </a:lvl1pPr>
            <a:lvl2pPr marL="342900" indent="254000" algn="ctr">
              <a:buClrTx/>
              <a:buSzTx/>
              <a:buNone/>
              <a:defRPr sz="1400"/>
            </a:lvl2pPr>
            <a:lvl3pPr marL="342900" indent="711200" algn="ctr">
              <a:buClrTx/>
              <a:buSzTx/>
              <a:buNone/>
              <a:defRPr sz="1400"/>
            </a:lvl3pPr>
            <a:lvl4pPr marL="342900" indent="1168400" algn="ctr">
              <a:buClrTx/>
              <a:buSzTx/>
              <a:buNone/>
              <a:defRPr sz="1400"/>
            </a:lvl4pPr>
            <a:lvl5pPr marL="342900" indent="1625600" algn="ctr">
              <a:buClrTx/>
              <a:buSz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9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00481743"/>
      </p:ext>
    </p:extLst>
  </p:cSld>
  <p:clrMapOvr>
    <a:masterClrMapping/>
  </p:clrMapOvr>
  <p:transition spd="med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_1_1_1_1_1_1_1_1_1_1_1_1_1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0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58125" y="1906024"/>
            <a:ext cx="2304001" cy="783001"/>
          </a:xfrm>
          <a:prstGeom prst="rect">
            <a:avLst/>
          </a:prstGeom>
        </p:spPr>
        <p:txBody>
          <a:bodyPr/>
          <a:lstStyle>
            <a:lvl1pPr marL="342900" indent="-228600" algn="ctr">
              <a:buClrTx/>
              <a:buSzTx/>
              <a:buNone/>
              <a:defRPr sz="1400"/>
            </a:lvl1pPr>
            <a:lvl2pPr marL="342900" indent="254000" algn="ctr">
              <a:buClrTx/>
              <a:buSzTx/>
              <a:buNone/>
              <a:defRPr sz="1400"/>
            </a:lvl2pPr>
            <a:lvl3pPr marL="342900" indent="711200" algn="ctr">
              <a:buClrTx/>
              <a:buSzTx/>
              <a:buNone/>
              <a:defRPr sz="1400"/>
            </a:lvl3pPr>
            <a:lvl4pPr marL="342900" indent="1168400" algn="ctr">
              <a:buClrTx/>
              <a:buSzTx/>
              <a:buNone/>
              <a:defRPr sz="1400"/>
            </a:lvl4pPr>
            <a:lvl5pPr marL="342900" indent="1625600" algn="ctr">
              <a:buClrTx/>
              <a:buSz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4943435"/>
      </p:ext>
    </p:extLst>
  </p:cSld>
  <p:clrMapOvr>
    <a:masterClrMapping/>
  </p:clrMapOvr>
  <p:transition spd="med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_1_1_1_1_1_1_1_1_1_1_1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134425" y="2232499"/>
            <a:ext cx="2152501" cy="665401"/>
          </a:xfrm>
          <a:prstGeom prst="rect">
            <a:avLst/>
          </a:prstGeom>
        </p:spPr>
        <p:txBody>
          <a:bodyPr/>
          <a:lstStyle>
            <a:lvl1pPr marL="342900" indent="-228600" algn="ctr">
              <a:buClrTx/>
              <a:buSzTx/>
              <a:buNone/>
              <a:defRPr sz="1400"/>
            </a:lvl1pPr>
            <a:lvl2pPr marL="342900" indent="254000" algn="ctr">
              <a:buClrTx/>
              <a:buSzTx/>
              <a:buNone/>
              <a:defRPr sz="1400"/>
            </a:lvl2pPr>
            <a:lvl3pPr marL="342900" indent="711200" algn="ctr">
              <a:buClrTx/>
              <a:buSzTx/>
              <a:buNone/>
              <a:defRPr sz="1400"/>
            </a:lvl3pPr>
            <a:lvl4pPr marL="342900" indent="1168400" algn="ctr">
              <a:buClrTx/>
              <a:buSzTx/>
              <a:buNone/>
              <a:defRPr sz="1400"/>
            </a:lvl4pPr>
            <a:lvl5pPr marL="342900" indent="1625600" algn="ctr">
              <a:buClrTx/>
              <a:buSz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65541007"/>
      </p:ext>
    </p:extLst>
  </p:cSld>
  <p:clrMapOvr>
    <a:masterClrMapping/>
  </p:clrMapOvr>
  <p:transition spd="med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_1_1_1_1_1_1_1_1_1_1_1_1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1" name="Google Shape;264;p34"/>
          <p:cNvGrpSpPr/>
          <p:nvPr/>
        </p:nvGrpSpPr>
        <p:grpSpPr>
          <a:xfrm>
            <a:off x="713225" y="539500"/>
            <a:ext cx="7717500" cy="4064401"/>
            <a:chOff x="0" y="0"/>
            <a:chExt cx="7717499" cy="4064399"/>
          </a:xfrm>
        </p:grpSpPr>
        <p:sp>
          <p:nvSpPr>
            <p:cNvPr id="319" name="Google Shape;265;p34"/>
            <p:cNvSpPr/>
            <p:nvPr/>
          </p:nvSpPr>
          <p:spPr>
            <a:xfrm>
              <a:off x="0" y="0"/>
              <a:ext cx="7717500" cy="4064400"/>
            </a:xfrm>
            <a:prstGeom prst="rect">
              <a:avLst/>
            </a:prstGeom>
            <a:noFill/>
            <a:ln w="381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20" name="Google Shape;266;p34"/>
            <p:cNvSpPr/>
            <p:nvPr/>
          </p:nvSpPr>
          <p:spPr>
            <a:xfrm>
              <a:off x="21600" y="943574"/>
              <a:ext cx="7674301" cy="1"/>
            </a:xfrm>
            <a:prstGeom prst="line">
              <a:avLst/>
            </a:prstGeom>
            <a:noFill/>
            <a:ln w="381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322" name="Title Text"/>
          <p:cNvSpPr txBox="1">
            <a:spLocks noGrp="1"/>
          </p:cNvSpPr>
          <p:nvPr>
            <p:ph type="title"/>
          </p:nvPr>
        </p:nvSpPr>
        <p:spPr>
          <a:xfrm>
            <a:off x="3607799" y="539500"/>
            <a:ext cx="4519202" cy="939901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</a:lstStyle>
          <a:p>
            <a:r>
              <a:t>Title Text</a:t>
            </a:r>
          </a:p>
        </p:txBody>
      </p:sp>
      <p:sp>
        <p:nvSpPr>
          <p:cNvPr id="32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607799" y="2277999"/>
            <a:ext cx="4519202" cy="744601"/>
          </a:xfrm>
          <a:prstGeom prst="rect">
            <a:avLst/>
          </a:prstGeom>
        </p:spPr>
        <p:txBody>
          <a:bodyPr/>
          <a:lstStyle>
            <a:lvl1pPr marL="342900" indent="-228600" algn="ctr">
              <a:buClrTx/>
              <a:buSzTx/>
              <a:buNone/>
              <a:defRPr sz="1400"/>
            </a:lvl1pPr>
            <a:lvl2pPr marL="342900" indent="254000" algn="ctr">
              <a:buClrTx/>
              <a:buSzTx/>
              <a:buNone/>
              <a:defRPr sz="1400"/>
            </a:lvl2pPr>
            <a:lvl3pPr marL="342900" indent="711200" algn="ctr">
              <a:buClrTx/>
              <a:buSzTx/>
              <a:buNone/>
              <a:defRPr sz="1400"/>
            </a:lvl3pPr>
            <a:lvl4pPr marL="342900" indent="1168400" algn="ctr">
              <a:buClrTx/>
              <a:buSzTx/>
              <a:buNone/>
              <a:defRPr sz="1400"/>
            </a:lvl4pPr>
            <a:lvl5pPr marL="342900" indent="1625600" algn="ctr">
              <a:buClrTx/>
              <a:buSz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2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63780393"/>
      </p:ext>
    </p:extLst>
  </p:cSld>
  <p:clrMapOvr>
    <a:masterClrMapping/>
  </p:clrMapOvr>
  <p:transition spd="med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_1_1_1_1_1_1_1_1_1_1_1_1_1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272;p35"/>
          <p:cNvSpPr/>
          <p:nvPr/>
        </p:nvSpPr>
        <p:spPr>
          <a:xfrm>
            <a:off x="713225" y="539500"/>
            <a:ext cx="7717500" cy="4064400"/>
          </a:xfrm>
          <a:prstGeom prst="rect">
            <a:avLst/>
          </a:prstGeom>
          <a:ln w="38100">
            <a:solidFill>
              <a:schemeClr val="accent1"/>
            </a:solidFill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33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39383992"/>
      </p:ext>
    </p:extLst>
  </p:cSld>
  <p:clrMapOvr>
    <a:masterClrMapping/>
  </p:clrMapOvr>
  <p:transition spd="med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_1_1_1_1_1_1_1_1_1_1_1_1_1_1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46817900"/>
      </p:ext>
    </p:extLst>
  </p:cSld>
  <p:clrMapOvr>
    <a:masterClrMapping/>
  </p:clrMapOvr>
  <p:transition spd="med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BLANK">
    <p:bg>
      <p:bgPr>
        <a:solidFill>
          <a:srgbClr val="0E2A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56503226"/>
      </p:ext>
    </p:extLst>
  </p:cSld>
  <p:clrMapOvr>
    <a:masterClrMapping/>
  </p:clrMapOvr>
  <p:transition spd="med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BLANK_1_1_1_1_1_1_1_1_1_1_1_1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5" name="Google Shape;264;p34"/>
          <p:cNvGrpSpPr/>
          <p:nvPr/>
        </p:nvGrpSpPr>
        <p:grpSpPr>
          <a:xfrm>
            <a:off x="713224" y="539499"/>
            <a:ext cx="7717503" cy="4064403"/>
            <a:chOff x="0" y="0"/>
            <a:chExt cx="7717501" cy="4064401"/>
          </a:xfrm>
        </p:grpSpPr>
        <p:sp>
          <p:nvSpPr>
            <p:cNvPr id="353" name="Google Shape;265;p34"/>
            <p:cNvSpPr/>
            <p:nvPr/>
          </p:nvSpPr>
          <p:spPr>
            <a:xfrm>
              <a:off x="-1" y="-1"/>
              <a:ext cx="7717503" cy="4064403"/>
            </a:xfrm>
            <a:prstGeom prst="rect">
              <a:avLst/>
            </a:prstGeom>
            <a:noFill/>
            <a:ln w="381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54" name="Google Shape;266;p34"/>
            <p:cNvSpPr/>
            <p:nvPr/>
          </p:nvSpPr>
          <p:spPr>
            <a:xfrm>
              <a:off x="21599" y="943574"/>
              <a:ext cx="7674304" cy="1"/>
            </a:xfrm>
            <a:prstGeom prst="line">
              <a:avLst/>
            </a:prstGeom>
            <a:noFill/>
            <a:ln w="381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356" name="Title Text"/>
          <p:cNvSpPr txBox="1">
            <a:spLocks noGrp="1"/>
          </p:cNvSpPr>
          <p:nvPr>
            <p:ph type="title"/>
          </p:nvPr>
        </p:nvSpPr>
        <p:spPr>
          <a:xfrm>
            <a:off x="3607799" y="539500"/>
            <a:ext cx="4519203" cy="939901"/>
          </a:xfrm>
          <a:prstGeom prst="rect">
            <a:avLst/>
          </a:prstGeom>
        </p:spPr>
        <p:txBody>
          <a:bodyPr lIns="91423" tIns="91423" rIns="91423" bIns="91423"/>
          <a:lstStyle>
            <a:lvl1pPr>
              <a:defRPr sz="4800"/>
            </a:lvl1pPr>
          </a:lstStyle>
          <a:p>
            <a:pPr rtl="0">
              <a:defRPr/>
            </a:pPr>
            <a:r>
              <a:t>Title Text</a:t>
            </a:r>
          </a:p>
        </p:txBody>
      </p:sp>
      <p:sp>
        <p:nvSpPr>
          <p:cNvPr id="35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607799" y="2277998"/>
            <a:ext cx="4519203" cy="744602"/>
          </a:xfrm>
          <a:prstGeom prst="rect">
            <a:avLst/>
          </a:prstGeom>
        </p:spPr>
        <p:txBody>
          <a:bodyPr lIns="91423" tIns="91423" rIns="91423" bIns="91423"/>
          <a:lstStyle>
            <a:lvl1pPr marL="228600" indent="-114300" algn="ctr">
              <a:buClrTx/>
              <a:buSzTx/>
              <a:buNone/>
              <a:defRPr sz="1400"/>
            </a:lvl1pPr>
            <a:lvl2pPr marL="228600" indent="114300" algn="ctr">
              <a:buClrTx/>
              <a:buSzTx/>
              <a:buNone/>
              <a:defRPr sz="1400"/>
            </a:lvl2pPr>
            <a:lvl3pPr marL="228600" indent="114300" algn="ctr">
              <a:buClrTx/>
              <a:buSzTx/>
              <a:buNone/>
              <a:defRPr sz="1400"/>
            </a:lvl3pPr>
            <a:lvl4pPr marL="228600" indent="114300" algn="ctr">
              <a:buClrTx/>
              <a:buSzTx/>
              <a:buNone/>
              <a:defRPr sz="1400"/>
            </a:lvl4pPr>
            <a:lvl5pPr marL="228600" indent="114300" algn="ctr">
              <a:buClrTx/>
              <a:buSzTx/>
              <a:buNone/>
              <a:defRPr sz="1400"/>
            </a:lvl5pPr>
          </a:lstStyle>
          <a:p>
            <a:pPr rtl="0">
              <a:defRPr/>
            </a:pPr>
            <a:r>
              <a:t>Body Level One</a:t>
            </a:r>
          </a:p>
          <a:p>
            <a:pPr lvl="1" rtl="0">
              <a:defRPr/>
            </a:pPr>
            <a:r>
              <a:t>Body Level Two</a:t>
            </a:r>
          </a:p>
          <a:p>
            <a:pPr lvl="2" rtl="0">
              <a:defRPr/>
            </a:pPr>
            <a:r>
              <a:t>Body Level Three</a:t>
            </a:r>
          </a:p>
          <a:p>
            <a:pPr lvl="3" rtl="0">
              <a:defRPr/>
            </a:pPr>
            <a:r>
              <a:t>Body Level Four</a:t>
            </a:r>
          </a:p>
          <a:p>
            <a:pPr lvl="4" rtl="0">
              <a:defRPr/>
            </a:pPr>
            <a:r>
              <a:t>Body Level Five</a:t>
            </a:r>
          </a:p>
        </p:txBody>
      </p:sp>
      <p:sp>
        <p:nvSpPr>
          <p:cNvPr id="35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16389" y="4608065"/>
            <a:ext cx="336812" cy="318395"/>
          </a:xfrm>
          <a:prstGeom prst="rect">
            <a:avLst/>
          </a:prstGeom>
        </p:spPr>
        <p:txBody>
          <a:bodyPr lIns="91423" tIns="91423" rIns="91423" bIns="91423"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58344425"/>
      </p:ext>
    </p:extLst>
  </p:cSld>
  <p:clrMapOvr>
    <a:masterClrMapping/>
  </p:clrMapOvr>
  <p:transition spd="med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BLANK_1_1_1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7" name="Google Shape;21;p4"/>
          <p:cNvGrpSpPr/>
          <p:nvPr/>
        </p:nvGrpSpPr>
        <p:grpSpPr>
          <a:xfrm>
            <a:off x="713224" y="539499"/>
            <a:ext cx="7717503" cy="4064403"/>
            <a:chOff x="0" y="0"/>
            <a:chExt cx="7717501" cy="4064401"/>
          </a:xfrm>
        </p:grpSpPr>
        <p:sp>
          <p:nvSpPr>
            <p:cNvPr id="365" name="Google Shape;22;p4"/>
            <p:cNvSpPr/>
            <p:nvPr/>
          </p:nvSpPr>
          <p:spPr>
            <a:xfrm>
              <a:off x="-1" y="-1"/>
              <a:ext cx="7717503" cy="4064403"/>
            </a:xfrm>
            <a:prstGeom prst="rect">
              <a:avLst/>
            </a:prstGeom>
            <a:noFill/>
            <a:ln w="381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66" name="Google Shape;23;p4"/>
            <p:cNvSpPr/>
            <p:nvPr/>
          </p:nvSpPr>
          <p:spPr>
            <a:xfrm>
              <a:off x="21599" y="562574"/>
              <a:ext cx="7674304" cy="1"/>
            </a:xfrm>
            <a:prstGeom prst="line">
              <a:avLst/>
            </a:prstGeom>
            <a:noFill/>
            <a:ln w="381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368" name="Title Text"/>
          <p:cNvSpPr txBox="1">
            <a:spLocks noGrp="1"/>
          </p:cNvSpPr>
          <p:nvPr>
            <p:ph type="title"/>
          </p:nvPr>
        </p:nvSpPr>
        <p:spPr>
          <a:xfrm>
            <a:off x="859049" y="539500"/>
            <a:ext cx="7425902" cy="572702"/>
          </a:xfrm>
          <a:prstGeom prst="rect">
            <a:avLst/>
          </a:prstGeom>
        </p:spPr>
        <p:txBody>
          <a:bodyPr lIns="91423" tIns="91423" rIns="91423" bIns="91423"/>
          <a:lstStyle>
            <a:lvl1pPr algn="r"/>
          </a:lstStyle>
          <a:p>
            <a:pPr rtl="0">
              <a:defRPr/>
            </a:pPr>
            <a:r>
              <a:t>Title Text</a:t>
            </a:r>
          </a:p>
        </p:txBody>
      </p:sp>
      <p:sp>
        <p:nvSpPr>
          <p:cNvPr id="36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16389" y="4608065"/>
            <a:ext cx="336812" cy="318395"/>
          </a:xfrm>
          <a:prstGeom prst="rect">
            <a:avLst/>
          </a:prstGeom>
        </p:spPr>
        <p:txBody>
          <a:bodyPr lIns="91423" tIns="91423" rIns="91423" bIns="91423"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01204535"/>
      </p:ext>
    </p:extLst>
  </p:cSld>
  <p:clrMapOvr>
    <a:masterClrMapping/>
  </p:clrMapOvr>
  <p:transition spd="med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BIG_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60;p11"/>
          <p:cNvSpPr/>
          <p:nvPr/>
        </p:nvSpPr>
        <p:spPr>
          <a:xfrm>
            <a:off x="713225" y="539500"/>
            <a:ext cx="7717500" cy="4064400"/>
          </a:xfrm>
          <a:prstGeom prst="rect">
            <a:avLst/>
          </a:prstGeom>
          <a:ln w="38100">
            <a:solidFill>
              <a:schemeClr val="accent1"/>
            </a:solidFill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387" name="xx%"/>
          <p:cNvSpPr txBox="1">
            <a:spLocks noGrp="1"/>
          </p:cNvSpPr>
          <p:nvPr>
            <p:ph type="title" hasCustomPrompt="1"/>
          </p:nvPr>
        </p:nvSpPr>
        <p:spPr>
          <a:xfrm>
            <a:off x="994199" y="1505850"/>
            <a:ext cx="7155602" cy="1332302"/>
          </a:xfrm>
          <a:prstGeom prst="rect">
            <a:avLst/>
          </a:prstGeom>
        </p:spPr>
        <p:txBody>
          <a:bodyPr lIns="91423" tIns="91423" rIns="91423" bIns="91423"/>
          <a:lstStyle>
            <a:lvl1pPr algn="l">
              <a:defRPr sz="7200"/>
            </a:lvl1pPr>
          </a:lstStyle>
          <a:p>
            <a:pPr rtl="0">
              <a:defRPr/>
            </a:pPr>
            <a:r>
              <a:t>xx%</a:t>
            </a:r>
          </a:p>
        </p:txBody>
      </p:sp>
      <p:sp>
        <p:nvSpPr>
          <p:cNvPr id="38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94199" y="2838150"/>
            <a:ext cx="4774203" cy="799502"/>
          </a:xfrm>
          <a:prstGeom prst="rect">
            <a:avLst/>
          </a:prstGeom>
        </p:spPr>
        <p:txBody>
          <a:bodyPr lIns="91423" tIns="91423" rIns="91423" bIns="91423"/>
          <a:lstStyle>
            <a:lvl1pPr marL="228600" indent="-114300">
              <a:buClrTx/>
              <a:buSzTx/>
              <a:buNone/>
              <a:defRPr sz="1800">
                <a:latin typeface="Alfa Slab One"/>
                <a:ea typeface="Alfa Slab One"/>
                <a:cs typeface="Alfa Slab One"/>
                <a:sym typeface="Alfa Slab One"/>
              </a:defRPr>
            </a:lvl1pPr>
            <a:lvl2pPr marL="228600" indent="114300">
              <a:buClrTx/>
              <a:buSzTx/>
              <a:buNone/>
              <a:defRPr sz="1800">
                <a:latin typeface="Alfa Slab One"/>
                <a:ea typeface="Alfa Slab One"/>
                <a:cs typeface="Alfa Slab One"/>
                <a:sym typeface="Alfa Slab One"/>
              </a:defRPr>
            </a:lvl2pPr>
            <a:lvl3pPr marL="228600" indent="114300">
              <a:buClrTx/>
              <a:buSzTx/>
              <a:buNone/>
              <a:defRPr sz="1800">
                <a:latin typeface="Alfa Slab One"/>
                <a:ea typeface="Alfa Slab One"/>
                <a:cs typeface="Alfa Slab One"/>
                <a:sym typeface="Alfa Slab One"/>
              </a:defRPr>
            </a:lvl3pPr>
            <a:lvl4pPr marL="228600" indent="114300">
              <a:buClrTx/>
              <a:buSzTx/>
              <a:buNone/>
              <a:defRPr sz="1800">
                <a:latin typeface="Alfa Slab One"/>
                <a:ea typeface="Alfa Slab One"/>
                <a:cs typeface="Alfa Slab One"/>
                <a:sym typeface="Alfa Slab One"/>
              </a:defRPr>
            </a:lvl4pPr>
            <a:lvl5pPr marL="228600" indent="114300">
              <a:buClrTx/>
              <a:buSzTx/>
              <a:buNone/>
              <a:defRPr sz="1800">
                <a:latin typeface="Alfa Slab One"/>
                <a:ea typeface="Alfa Slab One"/>
                <a:cs typeface="Alfa Slab One"/>
                <a:sym typeface="Alfa Slab One"/>
              </a:defRPr>
            </a:lvl5pPr>
          </a:lstStyle>
          <a:p>
            <a:pPr rtl="0">
              <a:defRPr/>
            </a:pPr>
            <a:r>
              <a:t>Body Level One</a:t>
            </a:r>
          </a:p>
          <a:p>
            <a:pPr lvl="1" rtl="0">
              <a:defRPr/>
            </a:pPr>
            <a:r>
              <a:t>Body Level Two</a:t>
            </a:r>
          </a:p>
          <a:p>
            <a:pPr lvl="2" rtl="0">
              <a:defRPr/>
            </a:pPr>
            <a:r>
              <a:t>Body Level Three</a:t>
            </a:r>
          </a:p>
          <a:p>
            <a:pPr lvl="3" rtl="0">
              <a:defRPr/>
            </a:pPr>
            <a:r>
              <a:t>Body Level Four</a:t>
            </a:r>
          </a:p>
          <a:p>
            <a:pPr lvl="4" rtl="0">
              <a:defRPr/>
            </a:pPr>
            <a:r>
              <a:t>Body Level Five</a:t>
            </a:r>
          </a:p>
        </p:txBody>
      </p:sp>
      <p:sp>
        <p:nvSpPr>
          <p:cNvPr id="38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16389" y="4608065"/>
            <a:ext cx="336812" cy="318395"/>
          </a:xfrm>
          <a:prstGeom prst="rect">
            <a:avLst/>
          </a:prstGeom>
        </p:spPr>
        <p:txBody>
          <a:bodyPr lIns="91423" tIns="91423" rIns="91423" bIns="91423"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80185354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APTION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itle Text"/>
          <p:cNvSpPr txBox="1">
            <a:spLocks noGrp="1"/>
          </p:cNvSpPr>
          <p:nvPr>
            <p:ph type="title"/>
          </p:nvPr>
        </p:nvSpPr>
        <p:spPr>
          <a:xfrm>
            <a:off x="713225" y="3176299"/>
            <a:ext cx="6367801" cy="1427701"/>
          </a:xfrm>
          <a:prstGeom prst="rect">
            <a:avLst/>
          </a:prstGeom>
        </p:spPr>
        <p:txBody>
          <a:bodyPr/>
          <a:lstStyle>
            <a:lvl1pPr algn="l">
              <a:defRPr sz="3600"/>
            </a:lvl1pPr>
          </a:lstStyle>
          <a:p>
            <a:r>
              <a:t>Title Text</a:t>
            </a:r>
          </a:p>
        </p:txBody>
      </p:sp>
      <p:sp>
        <p:nvSpPr>
          <p:cNvPr id="9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MAIN_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47;p8"/>
          <p:cNvSpPr/>
          <p:nvPr/>
        </p:nvSpPr>
        <p:spPr>
          <a:xfrm>
            <a:off x="713225" y="539500"/>
            <a:ext cx="7717500" cy="4064400"/>
          </a:xfrm>
          <a:prstGeom prst="rect">
            <a:avLst/>
          </a:prstGeom>
          <a:ln w="38100">
            <a:solidFill>
              <a:schemeClr val="accent1"/>
            </a:solidFill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397" name="Title Text"/>
          <p:cNvSpPr txBox="1">
            <a:spLocks noGrp="1"/>
          </p:cNvSpPr>
          <p:nvPr>
            <p:ph type="title"/>
          </p:nvPr>
        </p:nvSpPr>
        <p:spPr>
          <a:xfrm>
            <a:off x="1388098" y="1392599"/>
            <a:ext cx="6367804" cy="2358302"/>
          </a:xfrm>
          <a:prstGeom prst="rect">
            <a:avLst/>
          </a:prstGeom>
        </p:spPr>
        <p:txBody>
          <a:bodyPr lIns="91423" tIns="91423" rIns="91423" bIns="91423"/>
          <a:lstStyle>
            <a:lvl1pPr>
              <a:defRPr sz="7200"/>
            </a:lvl1pPr>
          </a:lstStyle>
          <a:p>
            <a:pPr rtl="0">
              <a:defRPr/>
            </a:pPr>
            <a:r>
              <a:t>Title Text</a:t>
            </a:r>
          </a:p>
        </p:txBody>
      </p:sp>
      <p:sp>
        <p:nvSpPr>
          <p:cNvPr id="39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16389" y="4608065"/>
            <a:ext cx="336812" cy="318395"/>
          </a:xfrm>
          <a:prstGeom prst="rect">
            <a:avLst/>
          </a:prstGeom>
        </p:spPr>
        <p:txBody>
          <a:bodyPr lIns="91423" tIns="91423" rIns="91423" bIns="91423"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1687695"/>
      </p:ext>
    </p:extLst>
  </p:cSld>
  <p:clrMapOvr>
    <a:masterClrMapping/>
  </p:clrMapOvr>
  <p:transition spd="med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BLANK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90;p15"/>
          <p:cNvSpPr/>
          <p:nvPr/>
        </p:nvSpPr>
        <p:spPr>
          <a:xfrm>
            <a:off x="713300" y="539550"/>
            <a:ext cx="7717500" cy="4064400"/>
          </a:xfrm>
          <a:prstGeom prst="rect">
            <a:avLst/>
          </a:prstGeom>
          <a:ln w="38100">
            <a:solidFill>
              <a:schemeClr val="accent1"/>
            </a:solidFill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417" name="Google Shape;91;p15"/>
          <p:cNvSpPr/>
          <p:nvPr/>
        </p:nvSpPr>
        <p:spPr>
          <a:xfrm>
            <a:off x="734900" y="1102124"/>
            <a:ext cx="7674300" cy="1"/>
          </a:xfrm>
          <a:prstGeom prst="line">
            <a:avLst/>
          </a:prstGeom>
          <a:ln w="38100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418" name="Title Text"/>
          <p:cNvSpPr txBox="1">
            <a:spLocks noGrp="1"/>
          </p:cNvSpPr>
          <p:nvPr>
            <p:ph type="title"/>
          </p:nvPr>
        </p:nvSpPr>
        <p:spPr>
          <a:xfrm>
            <a:off x="713250" y="539525"/>
            <a:ext cx="7717502" cy="572702"/>
          </a:xfrm>
          <a:prstGeom prst="rect">
            <a:avLst/>
          </a:prstGeom>
        </p:spPr>
        <p:txBody>
          <a:bodyPr lIns="91423" tIns="91423" rIns="91423" bIns="91423"/>
          <a:lstStyle/>
          <a:p>
            <a:pPr rtl="0">
              <a:defRPr/>
            </a:pPr>
            <a:r>
              <a:t>Title Text</a:t>
            </a:r>
          </a:p>
        </p:txBody>
      </p:sp>
      <p:sp>
        <p:nvSpPr>
          <p:cNvPr id="41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153248" y="2750548"/>
            <a:ext cx="2299803" cy="1058102"/>
          </a:xfrm>
          <a:prstGeom prst="rect">
            <a:avLst/>
          </a:prstGeom>
        </p:spPr>
        <p:txBody>
          <a:bodyPr lIns="91423" tIns="91423" rIns="91423" bIns="91423"/>
          <a:lstStyle>
            <a:lvl1pPr marL="228600" indent="-114300">
              <a:buClrTx/>
              <a:buSzTx/>
              <a:buNone/>
              <a:defRPr sz="1600"/>
            </a:lvl1pPr>
            <a:lvl2pPr marL="228600" indent="114300">
              <a:buClrTx/>
              <a:buSzTx/>
              <a:buNone/>
              <a:defRPr sz="1600"/>
            </a:lvl2pPr>
            <a:lvl3pPr marL="228600" indent="114300">
              <a:buClrTx/>
              <a:buSzTx/>
              <a:buNone/>
              <a:defRPr sz="1600"/>
            </a:lvl3pPr>
            <a:lvl4pPr marL="228600" indent="114300">
              <a:buClrTx/>
              <a:buSzTx/>
              <a:buNone/>
              <a:defRPr sz="1600"/>
            </a:lvl4pPr>
            <a:lvl5pPr marL="228600" indent="114300">
              <a:buClrTx/>
              <a:buSzTx/>
              <a:buNone/>
              <a:defRPr sz="1600"/>
            </a:lvl5pPr>
          </a:lstStyle>
          <a:p>
            <a:pPr rtl="0">
              <a:defRPr/>
            </a:pPr>
            <a:r>
              <a:t>Body Level One</a:t>
            </a:r>
          </a:p>
          <a:p>
            <a:pPr lvl="1" rtl="0">
              <a:defRPr/>
            </a:pPr>
            <a:r>
              <a:t>Body Level Two</a:t>
            </a:r>
          </a:p>
          <a:p>
            <a:pPr lvl="2" rtl="0">
              <a:defRPr/>
            </a:pPr>
            <a:r>
              <a:t>Body Level Three</a:t>
            </a:r>
          </a:p>
          <a:p>
            <a:pPr lvl="3" rtl="0">
              <a:defRPr/>
            </a:pPr>
            <a:r>
              <a:t>Body Level Four</a:t>
            </a:r>
          </a:p>
          <a:p>
            <a:pPr lvl="4" rtl="0">
              <a:defRPr/>
            </a:pPr>
            <a:r>
              <a:t>Body Level Five</a:t>
            </a:r>
          </a:p>
        </p:txBody>
      </p:sp>
      <p:sp>
        <p:nvSpPr>
          <p:cNvPr id="42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16389" y="4608065"/>
            <a:ext cx="336812" cy="318395"/>
          </a:xfrm>
          <a:prstGeom prst="rect">
            <a:avLst/>
          </a:prstGeom>
        </p:spPr>
        <p:txBody>
          <a:bodyPr lIns="91423" tIns="91423" rIns="91423" bIns="91423"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15859872"/>
      </p:ext>
    </p:extLst>
  </p:cSld>
  <p:clrMapOvr>
    <a:masterClrMapping/>
  </p:clrMapOvr>
  <p:transition spd="med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BLANK_1_1_1_1_1_1_1_1_1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9" name="Google Shape;206;p30"/>
          <p:cNvGrpSpPr/>
          <p:nvPr/>
        </p:nvGrpSpPr>
        <p:grpSpPr>
          <a:xfrm>
            <a:off x="713299" y="539550"/>
            <a:ext cx="7717503" cy="4064401"/>
            <a:chOff x="0" y="0"/>
            <a:chExt cx="7717501" cy="4064399"/>
          </a:xfrm>
        </p:grpSpPr>
        <p:sp>
          <p:nvSpPr>
            <p:cNvPr id="427" name="Google Shape;207;p30"/>
            <p:cNvSpPr/>
            <p:nvPr/>
          </p:nvSpPr>
          <p:spPr>
            <a:xfrm>
              <a:off x="21599" y="562574"/>
              <a:ext cx="7674304" cy="1"/>
            </a:xfrm>
            <a:prstGeom prst="line">
              <a:avLst/>
            </a:prstGeom>
            <a:noFill/>
            <a:ln w="381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428" name="Google Shape;208;p30"/>
            <p:cNvSpPr/>
            <p:nvPr/>
          </p:nvSpPr>
          <p:spPr>
            <a:xfrm>
              <a:off x="-1" y="0"/>
              <a:ext cx="7717503" cy="4064401"/>
            </a:xfrm>
            <a:prstGeom prst="rect">
              <a:avLst/>
            </a:prstGeom>
            <a:noFill/>
            <a:ln w="381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</p:grpSp>
      <p:sp>
        <p:nvSpPr>
          <p:cNvPr id="430" name="Title Text"/>
          <p:cNvSpPr txBox="1">
            <a:spLocks noGrp="1"/>
          </p:cNvSpPr>
          <p:nvPr>
            <p:ph type="title"/>
          </p:nvPr>
        </p:nvSpPr>
        <p:spPr>
          <a:xfrm>
            <a:off x="713250" y="539525"/>
            <a:ext cx="7717502" cy="572702"/>
          </a:xfrm>
          <a:prstGeom prst="rect">
            <a:avLst/>
          </a:prstGeom>
        </p:spPr>
        <p:txBody>
          <a:bodyPr lIns="91423" tIns="91423" rIns="91423" bIns="91423"/>
          <a:lstStyle/>
          <a:p>
            <a:pPr rtl="0">
              <a:defRPr/>
            </a:pPr>
            <a:r>
              <a:t>Title Text</a:t>
            </a:r>
          </a:p>
        </p:txBody>
      </p:sp>
      <p:sp>
        <p:nvSpPr>
          <p:cNvPr id="43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016598" y="1940561"/>
            <a:ext cx="3318004" cy="572703"/>
          </a:xfrm>
          <a:prstGeom prst="rect">
            <a:avLst/>
          </a:prstGeom>
        </p:spPr>
        <p:txBody>
          <a:bodyPr lIns="91423" tIns="91423" rIns="91423" bIns="91423"/>
          <a:lstStyle>
            <a:lvl1pPr marL="228600" indent="-114300" algn="ctr">
              <a:buClrTx/>
              <a:buSzTx/>
              <a:buNone/>
              <a:defRPr sz="1400"/>
            </a:lvl1pPr>
            <a:lvl2pPr marL="228600" indent="114300" algn="ctr">
              <a:buClrTx/>
              <a:buSzTx/>
              <a:buNone/>
              <a:defRPr sz="1400"/>
            </a:lvl2pPr>
            <a:lvl3pPr marL="228600" indent="114300" algn="ctr">
              <a:buClrTx/>
              <a:buSzTx/>
              <a:buNone/>
              <a:defRPr sz="1400"/>
            </a:lvl3pPr>
            <a:lvl4pPr marL="228600" indent="114300" algn="ctr">
              <a:buClrTx/>
              <a:buSzTx/>
              <a:buNone/>
              <a:defRPr sz="1400"/>
            </a:lvl4pPr>
            <a:lvl5pPr marL="228600" indent="114300" algn="ctr">
              <a:buClrTx/>
              <a:buSzTx/>
              <a:buNone/>
              <a:defRPr sz="1400"/>
            </a:lvl5pPr>
          </a:lstStyle>
          <a:p>
            <a:pPr rtl="0">
              <a:defRPr/>
            </a:pPr>
            <a:r>
              <a:t>Body Level One</a:t>
            </a:r>
          </a:p>
          <a:p>
            <a:pPr lvl="1" rtl="0">
              <a:defRPr/>
            </a:pPr>
            <a:r>
              <a:t>Body Level Two</a:t>
            </a:r>
          </a:p>
          <a:p>
            <a:pPr lvl="2" rtl="0">
              <a:defRPr/>
            </a:pPr>
            <a:r>
              <a:t>Body Level Three</a:t>
            </a:r>
          </a:p>
          <a:p>
            <a:pPr lvl="3" rtl="0">
              <a:defRPr/>
            </a:pPr>
            <a:r>
              <a:t>Body Level Four</a:t>
            </a:r>
          </a:p>
          <a:p>
            <a:pPr lvl="4" rtl="0">
              <a:defRPr/>
            </a:pPr>
            <a:r>
              <a:t>Body Level Five</a:t>
            </a:r>
          </a:p>
        </p:txBody>
      </p:sp>
      <p:sp>
        <p:nvSpPr>
          <p:cNvPr id="43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16389" y="4608065"/>
            <a:ext cx="336812" cy="318395"/>
          </a:xfrm>
          <a:prstGeom prst="rect">
            <a:avLst/>
          </a:prstGeom>
        </p:spPr>
        <p:txBody>
          <a:bodyPr lIns="91423" tIns="91423" rIns="91423" bIns="91423"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0051814"/>
      </p:ext>
    </p:extLst>
  </p:cSld>
  <p:clrMapOvr>
    <a:masterClrMapping/>
  </p:clrMapOvr>
  <p:transition spd="med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BLANK_1_1_1_1_1_1_1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3" name="Google Shape;21;p4"/>
          <p:cNvGrpSpPr/>
          <p:nvPr/>
        </p:nvGrpSpPr>
        <p:grpSpPr>
          <a:xfrm>
            <a:off x="713224" y="539499"/>
            <a:ext cx="7717503" cy="4064403"/>
            <a:chOff x="0" y="0"/>
            <a:chExt cx="7717501" cy="4064401"/>
          </a:xfrm>
        </p:grpSpPr>
        <p:sp>
          <p:nvSpPr>
            <p:cNvPr id="451" name="Google Shape;22;p4"/>
            <p:cNvSpPr/>
            <p:nvPr/>
          </p:nvSpPr>
          <p:spPr>
            <a:xfrm>
              <a:off x="-1" y="-1"/>
              <a:ext cx="7717503" cy="4064403"/>
            </a:xfrm>
            <a:prstGeom prst="rect">
              <a:avLst/>
            </a:prstGeom>
            <a:noFill/>
            <a:ln w="381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52" name="Google Shape;23;p4"/>
            <p:cNvSpPr/>
            <p:nvPr/>
          </p:nvSpPr>
          <p:spPr>
            <a:xfrm>
              <a:off x="21599" y="562574"/>
              <a:ext cx="7674304" cy="1"/>
            </a:xfrm>
            <a:prstGeom prst="line">
              <a:avLst/>
            </a:prstGeom>
            <a:noFill/>
            <a:ln w="381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454" name="Title Text"/>
          <p:cNvSpPr txBox="1">
            <a:spLocks noGrp="1"/>
          </p:cNvSpPr>
          <p:nvPr>
            <p:ph type="title"/>
          </p:nvPr>
        </p:nvSpPr>
        <p:spPr>
          <a:xfrm>
            <a:off x="713250" y="539525"/>
            <a:ext cx="7717502" cy="572702"/>
          </a:xfrm>
          <a:prstGeom prst="rect">
            <a:avLst/>
          </a:prstGeom>
        </p:spPr>
        <p:txBody>
          <a:bodyPr lIns="91423" tIns="91423" rIns="91423" bIns="91423"/>
          <a:lstStyle/>
          <a:p>
            <a:pPr rtl="0">
              <a:defRPr/>
            </a:pPr>
            <a:r>
              <a:t>Title Text</a:t>
            </a:r>
          </a:p>
        </p:txBody>
      </p:sp>
      <p:sp>
        <p:nvSpPr>
          <p:cNvPr id="45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112974" y="3232798"/>
            <a:ext cx="2149501" cy="1008903"/>
          </a:xfrm>
          <a:prstGeom prst="rect">
            <a:avLst/>
          </a:prstGeom>
        </p:spPr>
        <p:txBody>
          <a:bodyPr lIns="91423" tIns="91423" rIns="91423" bIns="91423"/>
          <a:lstStyle>
            <a:lvl1pPr marL="228600" indent="-114300" algn="ctr">
              <a:buClrTx/>
              <a:buSzTx/>
              <a:buNone/>
              <a:defRPr sz="1400"/>
            </a:lvl1pPr>
            <a:lvl2pPr marL="228600" indent="114300" algn="ctr">
              <a:buClrTx/>
              <a:buSzTx/>
              <a:buNone/>
              <a:defRPr sz="1400"/>
            </a:lvl2pPr>
            <a:lvl3pPr marL="228600" indent="114300" algn="ctr">
              <a:buClrTx/>
              <a:buSzTx/>
              <a:buNone/>
              <a:defRPr sz="1400"/>
            </a:lvl3pPr>
            <a:lvl4pPr marL="228600" indent="114300" algn="ctr">
              <a:buClrTx/>
              <a:buSzTx/>
              <a:buNone/>
              <a:defRPr sz="1400"/>
            </a:lvl4pPr>
            <a:lvl5pPr marL="228600" indent="114300" algn="ctr">
              <a:buClrTx/>
              <a:buSzTx/>
              <a:buNone/>
              <a:defRPr sz="1400"/>
            </a:lvl5pPr>
          </a:lstStyle>
          <a:p>
            <a:pPr rtl="0">
              <a:defRPr/>
            </a:pPr>
            <a:r>
              <a:t>Body Level One</a:t>
            </a:r>
          </a:p>
          <a:p>
            <a:pPr lvl="1" rtl="0">
              <a:defRPr/>
            </a:pPr>
            <a:r>
              <a:t>Body Level Two</a:t>
            </a:r>
          </a:p>
          <a:p>
            <a:pPr lvl="2" rtl="0">
              <a:defRPr/>
            </a:pPr>
            <a:r>
              <a:t>Body Level Three</a:t>
            </a:r>
          </a:p>
          <a:p>
            <a:pPr lvl="3" rtl="0">
              <a:defRPr/>
            </a:pPr>
            <a:r>
              <a:t>Body Level Four</a:t>
            </a:r>
          </a:p>
          <a:p>
            <a:pPr lvl="4" rtl="0">
              <a:defRPr/>
            </a:pPr>
            <a:r>
              <a:t>Body Level Five</a:t>
            </a:r>
          </a:p>
        </p:txBody>
      </p:sp>
      <p:sp>
        <p:nvSpPr>
          <p:cNvPr id="45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16389" y="4608065"/>
            <a:ext cx="336812" cy="318395"/>
          </a:xfrm>
          <a:prstGeom prst="rect">
            <a:avLst/>
          </a:prstGeom>
        </p:spPr>
        <p:txBody>
          <a:bodyPr lIns="91423" tIns="91423" rIns="91423" bIns="91423"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14577203"/>
      </p:ext>
    </p:extLst>
  </p:cSld>
  <p:clrMapOvr>
    <a:masterClrMapping/>
  </p:clrMapOvr>
  <p:transition spd="med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BLANK_1_1_1_1_1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5" name="Google Shape;21;p4"/>
          <p:cNvGrpSpPr/>
          <p:nvPr/>
        </p:nvGrpSpPr>
        <p:grpSpPr>
          <a:xfrm>
            <a:off x="713224" y="539499"/>
            <a:ext cx="7717503" cy="4064403"/>
            <a:chOff x="0" y="0"/>
            <a:chExt cx="7717501" cy="4064401"/>
          </a:xfrm>
        </p:grpSpPr>
        <p:sp>
          <p:nvSpPr>
            <p:cNvPr id="463" name="Google Shape;22;p4"/>
            <p:cNvSpPr/>
            <p:nvPr/>
          </p:nvSpPr>
          <p:spPr>
            <a:xfrm>
              <a:off x="-1" y="-1"/>
              <a:ext cx="7717503" cy="4064403"/>
            </a:xfrm>
            <a:prstGeom prst="rect">
              <a:avLst/>
            </a:prstGeom>
            <a:noFill/>
            <a:ln w="381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64" name="Google Shape;23;p4"/>
            <p:cNvSpPr/>
            <p:nvPr/>
          </p:nvSpPr>
          <p:spPr>
            <a:xfrm>
              <a:off x="21599" y="562574"/>
              <a:ext cx="7674304" cy="1"/>
            </a:xfrm>
            <a:prstGeom prst="line">
              <a:avLst/>
            </a:prstGeom>
            <a:noFill/>
            <a:ln w="381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466" name="Title Text"/>
          <p:cNvSpPr txBox="1">
            <a:spLocks noGrp="1"/>
          </p:cNvSpPr>
          <p:nvPr>
            <p:ph type="title"/>
          </p:nvPr>
        </p:nvSpPr>
        <p:spPr>
          <a:xfrm>
            <a:off x="713250" y="539525"/>
            <a:ext cx="7717502" cy="572702"/>
          </a:xfrm>
          <a:prstGeom prst="rect">
            <a:avLst/>
          </a:prstGeom>
        </p:spPr>
        <p:txBody>
          <a:bodyPr lIns="91423" tIns="91423" rIns="91423" bIns="91423"/>
          <a:lstStyle/>
          <a:p>
            <a:pPr rtl="0">
              <a:defRPr/>
            </a:pPr>
            <a:r>
              <a:t>Title Text</a:t>
            </a:r>
          </a:p>
        </p:txBody>
      </p:sp>
      <p:sp>
        <p:nvSpPr>
          <p:cNvPr id="46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52300" y="1647337"/>
            <a:ext cx="3348600" cy="572702"/>
          </a:xfrm>
          <a:prstGeom prst="rect">
            <a:avLst/>
          </a:prstGeom>
        </p:spPr>
        <p:txBody>
          <a:bodyPr lIns="91423" tIns="91423" rIns="91423" bIns="91423"/>
          <a:lstStyle>
            <a:lvl1pPr marL="228600" indent="-114300">
              <a:buClrTx/>
              <a:buSzTx/>
              <a:buNone/>
              <a:defRPr sz="1400"/>
            </a:lvl1pPr>
            <a:lvl2pPr marL="228600" indent="114300">
              <a:buClrTx/>
              <a:buSzTx/>
              <a:buNone/>
              <a:defRPr sz="1400"/>
            </a:lvl2pPr>
            <a:lvl3pPr marL="228600" indent="114300">
              <a:buClrTx/>
              <a:buSzTx/>
              <a:buNone/>
              <a:defRPr sz="1400"/>
            </a:lvl3pPr>
            <a:lvl4pPr marL="228600" indent="114300">
              <a:buClrTx/>
              <a:buSzTx/>
              <a:buNone/>
              <a:defRPr sz="1400"/>
            </a:lvl4pPr>
            <a:lvl5pPr marL="228600" indent="114300">
              <a:buClrTx/>
              <a:buSzTx/>
              <a:buNone/>
              <a:defRPr sz="1400"/>
            </a:lvl5pPr>
          </a:lstStyle>
          <a:p>
            <a:pPr rtl="0">
              <a:defRPr/>
            </a:pPr>
            <a:r>
              <a:t>Body Level One</a:t>
            </a:r>
          </a:p>
          <a:p>
            <a:pPr lvl="1" rtl="0">
              <a:defRPr/>
            </a:pPr>
            <a:r>
              <a:t>Body Level Two</a:t>
            </a:r>
          </a:p>
          <a:p>
            <a:pPr lvl="2" rtl="0">
              <a:defRPr/>
            </a:pPr>
            <a:r>
              <a:t>Body Level Three</a:t>
            </a:r>
          </a:p>
          <a:p>
            <a:pPr lvl="3" rtl="0">
              <a:defRPr/>
            </a:pPr>
            <a:r>
              <a:t>Body Level Four</a:t>
            </a:r>
          </a:p>
          <a:p>
            <a:pPr lvl="4" rtl="0">
              <a:defRPr/>
            </a:pPr>
            <a:r>
              <a:t>Body Level Five</a:t>
            </a:r>
          </a:p>
        </p:txBody>
      </p:sp>
      <p:sp>
        <p:nvSpPr>
          <p:cNvPr id="46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16389" y="4608065"/>
            <a:ext cx="336812" cy="318395"/>
          </a:xfrm>
          <a:prstGeom prst="rect">
            <a:avLst/>
          </a:prstGeom>
        </p:spPr>
        <p:txBody>
          <a:bodyPr lIns="91423" tIns="91423" rIns="91423" bIns="91423"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81770852"/>
      </p:ext>
    </p:extLst>
  </p:cSld>
  <p:clrMapOvr>
    <a:masterClrMapping/>
  </p:clrMapOvr>
  <p:transition spd="med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_AND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7" name="Google Shape;21;p4"/>
          <p:cNvGrpSpPr/>
          <p:nvPr/>
        </p:nvGrpSpPr>
        <p:grpSpPr>
          <a:xfrm>
            <a:off x="713224" y="539499"/>
            <a:ext cx="7717503" cy="4064403"/>
            <a:chOff x="0" y="0"/>
            <a:chExt cx="7717501" cy="4064401"/>
          </a:xfrm>
        </p:grpSpPr>
        <p:sp>
          <p:nvSpPr>
            <p:cNvPr id="475" name="Google Shape;22;p4"/>
            <p:cNvSpPr/>
            <p:nvPr/>
          </p:nvSpPr>
          <p:spPr>
            <a:xfrm>
              <a:off x="-1" y="-1"/>
              <a:ext cx="7717503" cy="4064403"/>
            </a:xfrm>
            <a:prstGeom prst="rect">
              <a:avLst/>
            </a:prstGeom>
            <a:noFill/>
            <a:ln w="381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476" name="Google Shape;23;p4"/>
            <p:cNvSpPr/>
            <p:nvPr/>
          </p:nvSpPr>
          <p:spPr>
            <a:xfrm>
              <a:off x="21599" y="562574"/>
              <a:ext cx="7674304" cy="1"/>
            </a:xfrm>
            <a:prstGeom prst="line">
              <a:avLst/>
            </a:prstGeom>
            <a:noFill/>
            <a:ln w="381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478" name="Title Text"/>
          <p:cNvSpPr txBox="1">
            <a:spLocks noGrp="1"/>
          </p:cNvSpPr>
          <p:nvPr>
            <p:ph type="title"/>
          </p:nvPr>
        </p:nvSpPr>
        <p:spPr>
          <a:xfrm>
            <a:off x="713250" y="539525"/>
            <a:ext cx="7717502" cy="572702"/>
          </a:xfrm>
          <a:prstGeom prst="rect">
            <a:avLst/>
          </a:prstGeom>
        </p:spPr>
        <p:txBody>
          <a:bodyPr lIns="91423" tIns="91423" rIns="91423" bIns="91423"/>
          <a:lstStyle/>
          <a:p>
            <a:pPr rtl="0">
              <a:defRPr/>
            </a:pPr>
            <a:r>
              <a:t>Title Text</a:t>
            </a:r>
          </a:p>
        </p:txBody>
      </p:sp>
      <p:sp>
        <p:nvSpPr>
          <p:cNvPr id="47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425525" y="3298725"/>
            <a:ext cx="2384700" cy="1014900"/>
          </a:xfrm>
          <a:prstGeom prst="rect">
            <a:avLst/>
          </a:prstGeom>
        </p:spPr>
        <p:txBody>
          <a:bodyPr lIns="91423" tIns="91423" rIns="91423" bIns="91423"/>
          <a:lstStyle>
            <a:lvl1pPr marL="228600" indent="-114300" algn="ctr">
              <a:buClrTx/>
              <a:buSzTx/>
              <a:buNone/>
              <a:defRPr sz="1400"/>
            </a:lvl1pPr>
            <a:lvl2pPr marL="228600" indent="114300" algn="ctr">
              <a:buClrTx/>
              <a:buSzTx/>
              <a:buNone/>
              <a:defRPr sz="1400"/>
            </a:lvl2pPr>
            <a:lvl3pPr marL="228600" indent="114300" algn="ctr">
              <a:buClrTx/>
              <a:buSzTx/>
              <a:buNone/>
              <a:defRPr sz="1400"/>
            </a:lvl3pPr>
            <a:lvl4pPr marL="228600" indent="114300" algn="ctr">
              <a:buClrTx/>
              <a:buSzTx/>
              <a:buNone/>
              <a:defRPr sz="1400"/>
            </a:lvl4pPr>
            <a:lvl5pPr marL="228600" indent="114300" algn="ctr">
              <a:buClrTx/>
              <a:buSzTx/>
              <a:buNone/>
              <a:defRPr sz="1400"/>
            </a:lvl5pPr>
          </a:lstStyle>
          <a:p>
            <a:pPr rtl="0">
              <a:defRPr/>
            </a:pPr>
            <a:r>
              <a:t>Body Level One</a:t>
            </a:r>
          </a:p>
          <a:p>
            <a:pPr lvl="1" rtl="0">
              <a:defRPr/>
            </a:pPr>
            <a:r>
              <a:t>Body Level Two</a:t>
            </a:r>
          </a:p>
          <a:p>
            <a:pPr lvl="2" rtl="0">
              <a:defRPr/>
            </a:pPr>
            <a:r>
              <a:t>Body Level Three</a:t>
            </a:r>
          </a:p>
          <a:p>
            <a:pPr lvl="3" rtl="0">
              <a:defRPr/>
            </a:pPr>
            <a:r>
              <a:t>Body Level Four</a:t>
            </a:r>
          </a:p>
          <a:p>
            <a:pPr lvl="4" rtl="0">
              <a:defRPr/>
            </a:pPr>
            <a:r>
              <a:t>Body Level Five</a:t>
            </a:r>
          </a:p>
        </p:txBody>
      </p:sp>
      <p:sp>
        <p:nvSpPr>
          <p:cNvPr id="48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16389" y="4608065"/>
            <a:ext cx="336812" cy="318395"/>
          </a:xfrm>
          <a:prstGeom prst="rect">
            <a:avLst/>
          </a:prstGeom>
        </p:spPr>
        <p:txBody>
          <a:bodyPr lIns="91423" tIns="91423" rIns="91423" bIns="91423"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45571633"/>
      </p:ext>
    </p:extLst>
  </p:cSld>
  <p:clrMapOvr>
    <a:masterClrMapping/>
  </p:clrMapOvr>
  <p:transition spd="med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BLANK_1_1_1_1_1_1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125;p21"/>
          <p:cNvSpPr/>
          <p:nvPr/>
        </p:nvSpPr>
        <p:spPr>
          <a:xfrm>
            <a:off x="713300" y="539550"/>
            <a:ext cx="7717500" cy="4064400"/>
          </a:xfrm>
          <a:prstGeom prst="rect">
            <a:avLst/>
          </a:prstGeom>
          <a:ln w="38100">
            <a:solidFill>
              <a:schemeClr val="accent1"/>
            </a:solidFill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488" name="Title Text"/>
          <p:cNvSpPr txBox="1">
            <a:spLocks noGrp="1"/>
          </p:cNvSpPr>
          <p:nvPr>
            <p:ph type="title"/>
          </p:nvPr>
        </p:nvSpPr>
        <p:spPr>
          <a:xfrm>
            <a:off x="1263200" y="1298487"/>
            <a:ext cx="2732702" cy="1096203"/>
          </a:xfrm>
          <a:prstGeom prst="rect">
            <a:avLst/>
          </a:prstGeom>
        </p:spPr>
        <p:txBody>
          <a:bodyPr lIns="91423" tIns="91423" rIns="91423" bIns="91423"/>
          <a:lstStyle>
            <a:lvl1pPr algn="l">
              <a:defRPr sz="1800"/>
            </a:lvl1pPr>
          </a:lstStyle>
          <a:p>
            <a:pPr rtl="0">
              <a:defRPr/>
            </a:pPr>
            <a:r>
              <a:t>Title Text</a:t>
            </a:r>
          </a:p>
        </p:txBody>
      </p:sp>
      <p:sp>
        <p:nvSpPr>
          <p:cNvPr id="48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63200" y="2394811"/>
            <a:ext cx="2732702" cy="1541102"/>
          </a:xfrm>
          <a:prstGeom prst="rect">
            <a:avLst/>
          </a:prstGeom>
        </p:spPr>
        <p:txBody>
          <a:bodyPr lIns="91423" tIns="91423" rIns="91423" bIns="91423"/>
          <a:lstStyle>
            <a:lvl1pPr marL="228600" indent="-114300">
              <a:buClrTx/>
              <a:buSzTx/>
              <a:buNone/>
              <a:defRPr sz="1400"/>
            </a:lvl1pPr>
            <a:lvl2pPr marL="228600" indent="114300">
              <a:buClrTx/>
              <a:buSzTx/>
              <a:buNone/>
              <a:defRPr sz="1400"/>
            </a:lvl2pPr>
            <a:lvl3pPr marL="228600" indent="114300">
              <a:buClrTx/>
              <a:buSzTx/>
              <a:buNone/>
              <a:defRPr sz="1400"/>
            </a:lvl3pPr>
            <a:lvl4pPr marL="228600" indent="114300">
              <a:buClrTx/>
              <a:buSzTx/>
              <a:buNone/>
              <a:defRPr sz="1400"/>
            </a:lvl4pPr>
            <a:lvl5pPr marL="228600" indent="114300">
              <a:buClrTx/>
              <a:buSzTx/>
              <a:buNone/>
              <a:defRPr sz="1400"/>
            </a:lvl5pPr>
          </a:lstStyle>
          <a:p>
            <a:pPr rtl="0">
              <a:defRPr/>
            </a:pPr>
            <a:r>
              <a:t>Body Level One</a:t>
            </a:r>
          </a:p>
          <a:p>
            <a:pPr lvl="1" rtl="0">
              <a:defRPr/>
            </a:pPr>
            <a:r>
              <a:t>Body Level Two</a:t>
            </a:r>
          </a:p>
          <a:p>
            <a:pPr lvl="2" rtl="0">
              <a:defRPr/>
            </a:pPr>
            <a:r>
              <a:t>Body Level Three</a:t>
            </a:r>
          </a:p>
          <a:p>
            <a:pPr lvl="3" rtl="0">
              <a:defRPr/>
            </a:pPr>
            <a:r>
              <a:t>Body Level Four</a:t>
            </a:r>
          </a:p>
          <a:p>
            <a:pPr lvl="4" rtl="0">
              <a:defRPr/>
            </a:pPr>
            <a:r>
              <a:t>Body Level Five</a:t>
            </a:r>
          </a:p>
        </p:txBody>
      </p:sp>
      <p:sp>
        <p:nvSpPr>
          <p:cNvPr id="49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16389" y="4608065"/>
            <a:ext cx="336812" cy="318395"/>
          </a:xfrm>
          <a:prstGeom prst="rect">
            <a:avLst/>
          </a:prstGeom>
        </p:spPr>
        <p:txBody>
          <a:bodyPr lIns="91423" tIns="91423" rIns="91423" bIns="91423"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47105876"/>
      </p:ext>
    </p:extLst>
  </p:cSld>
  <p:clrMapOvr>
    <a:masterClrMapping/>
  </p:clrMapOvr>
  <p:transition spd="med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SECTION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15;p3"/>
          <p:cNvSpPr/>
          <p:nvPr/>
        </p:nvSpPr>
        <p:spPr>
          <a:xfrm>
            <a:off x="713225" y="539500"/>
            <a:ext cx="7717500" cy="4064400"/>
          </a:xfrm>
          <a:prstGeom prst="rect">
            <a:avLst/>
          </a:prstGeom>
          <a:ln w="38100">
            <a:solidFill>
              <a:schemeClr val="accent1"/>
            </a:solidFill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498" name="Google Shape;16;p3"/>
          <p:cNvSpPr/>
          <p:nvPr/>
        </p:nvSpPr>
        <p:spPr>
          <a:xfrm rot="16200000" flipH="1">
            <a:off x="-200675" y="1657774"/>
            <a:ext cx="3655500" cy="18277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cubicBezTo>
                  <a:pt x="21600" y="11929"/>
                  <a:pt x="16765" y="21600"/>
                  <a:pt x="10800" y="21600"/>
                </a:cubicBezTo>
                <a:cubicBezTo>
                  <a:pt x="4835" y="21600"/>
                  <a:pt x="0" y="11929"/>
                  <a:pt x="0" y="0"/>
                </a:cubicBezTo>
                <a:lnTo>
                  <a:pt x="10800" y="0"/>
                </a:lnTo>
                <a:close/>
              </a:path>
            </a:pathLst>
          </a:custGeom>
          <a:ln w="38100">
            <a:solidFill>
              <a:schemeClr val="accent1"/>
            </a:solidFill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499" name="Title Text"/>
          <p:cNvSpPr txBox="1">
            <a:spLocks noGrp="1"/>
          </p:cNvSpPr>
          <p:nvPr>
            <p:ph type="title"/>
          </p:nvPr>
        </p:nvSpPr>
        <p:spPr>
          <a:xfrm>
            <a:off x="2971612" y="1574874"/>
            <a:ext cx="5351103" cy="1665903"/>
          </a:xfrm>
          <a:prstGeom prst="rect">
            <a:avLst/>
          </a:prstGeom>
        </p:spPr>
        <p:txBody>
          <a:bodyPr lIns="91423" tIns="91423" rIns="91423" bIns="91423"/>
          <a:lstStyle>
            <a:lvl1pPr algn="l">
              <a:defRPr sz="4800"/>
            </a:lvl1pPr>
          </a:lstStyle>
          <a:p>
            <a:pPr rtl="0">
              <a:defRPr/>
            </a:pPr>
            <a:r>
              <a:t>Title Text</a:t>
            </a:r>
          </a:p>
        </p:txBody>
      </p:sp>
      <p:sp>
        <p:nvSpPr>
          <p:cNvPr id="50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971612" y="3240775"/>
            <a:ext cx="5351103" cy="447002"/>
          </a:xfrm>
          <a:prstGeom prst="rect">
            <a:avLst/>
          </a:prstGeom>
        </p:spPr>
        <p:txBody>
          <a:bodyPr lIns="91423" tIns="91423" rIns="91423" bIns="91423"/>
          <a:lstStyle>
            <a:lvl1pPr marL="228600" indent="-114300">
              <a:buClrTx/>
              <a:buSzTx/>
              <a:buNone/>
              <a:defRPr sz="1800"/>
            </a:lvl1pPr>
            <a:lvl2pPr marL="228600" indent="114300">
              <a:buClrTx/>
              <a:buSzTx/>
              <a:buNone/>
              <a:defRPr sz="1800"/>
            </a:lvl2pPr>
            <a:lvl3pPr marL="228600" indent="114300">
              <a:buClrTx/>
              <a:buSzTx/>
              <a:buNone/>
              <a:defRPr sz="1800"/>
            </a:lvl3pPr>
            <a:lvl4pPr marL="228600" indent="114300">
              <a:buClrTx/>
              <a:buSzTx/>
              <a:buNone/>
              <a:defRPr sz="1800"/>
            </a:lvl4pPr>
            <a:lvl5pPr marL="228600" indent="114300">
              <a:buClrTx/>
              <a:buSzTx/>
              <a:buNone/>
              <a:defRPr sz="1800"/>
            </a:lvl5pPr>
          </a:lstStyle>
          <a:p>
            <a:pPr rtl="0">
              <a:defRPr/>
            </a:pPr>
            <a:r>
              <a:t>Body Level One</a:t>
            </a:r>
          </a:p>
          <a:p>
            <a:pPr lvl="1" rtl="0">
              <a:defRPr/>
            </a:pPr>
            <a:r>
              <a:t>Body Level Two</a:t>
            </a:r>
          </a:p>
          <a:p>
            <a:pPr lvl="2" rtl="0">
              <a:defRPr/>
            </a:pPr>
            <a:r>
              <a:t>Body Level Three</a:t>
            </a:r>
          </a:p>
          <a:p>
            <a:pPr lvl="3" rtl="0">
              <a:defRPr/>
            </a:pPr>
            <a:r>
              <a:t>Body Level Four</a:t>
            </a:r>
          </a:p>
          <a:p>
            <a:pPr lvl="4" rtl="0">
              <a:defRPr/>
            </a:pPr>
            <a:r>
              <a:t>Body Level Five</a:t>
            </a:r>
          </a:p>
        </p:txBody>
      </p:sp>
      <p:sp>
        <p:nvSpPr>
          <p:cNvPr id="50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16389" y="4608065"/>
            <a:ext cx="336812" cy="318395"/>
          </a:xfrm>
          <a:prstGeom prst="rect">
            <a:avLst/>
          </a:prstGeom>
        </p:spPr>
        <p:txBody>
          <a:bodyPr lIns="91423" tIns="91423" rIns="91423" bIns="91423"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39802309"/>
      </p:ext>
    </p:extLst>
  </p:cSld>
  <p:clrMapOvr>
    <a:masterClrMapping/>
  </p:clrMapOvr>
  <p:transition spd="med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CAPTION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Title Text"/>
          <p:cNvSpPr txBox="1">
            <a:spLocks noGrp="1"/>
          </p:cNvSpPr>
          <p:nvPr>
            <p:ph type="title"/>
          </p:nvPr>
        </p:nvSpPr>
        <p:spPr>
          <a:xfrm>
            <a:off x="713225" y="3176298"/>
            <a:ext cx="6367801" cy="1427702"/>
          </a:xfrm>
          <a:prstGeom prst="rect">
            <a:avLst/>
          </a:prstGeom>
        </p:spPr>
        <p:txBody>
          <a:bodyPr lIns="91423" tIns="91423" rIns="91423" bIns="91423"/>
          <a:lstStyle>
            <a:lvl1pPr algn="l">
              <a:defRPr sz="3600"/>
            </a:lvl1pPr>
          </a:lstStyle>
          <a:p>
            <a:pPr rtl="0">
              <a:defRPr/>
            </a:pPr>
            <a:r>
              <a:t>Title Text</a:t>
            </a:r>
          </a:p>
        </p:txBody>
      </p:sp>
      <p:sp>
        <p:nvSpPr>
          <p:cNvPr id="50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16389" y="4608065"/>
            <a:ext cx="336812" cy="318395"/>
          </a:xfrm>
          <a:prstGeom prst="rect">
            <a:avLst/>
          </a:prstGeom>
        </p:spPr>
        <p:txBody>
          <a:bodyPr lIns="91423" tIns="91423" rIns="91423" bIns="91423"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7535060"/>
      </p:ext>
    </p:extLst>
  </p:cSld>
  <p:clrMapOvr>
    <a:masterClrMapping/>
  </p:clrMapOvr>
  <p:transition spd="med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BLANK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86;p14"/>
          <p:cNvSpPr/>
          <p:nvPr/>
        </p:nvSpPr>
        <p:spPr>
          <a:xfrm>
            <a:off x="713225" y="539500"/>
            <a:ext cx="7717500" cy="4064400"/>
          </a:xfrm>
          <a:prstGeom prst="rect">
            <a:avLst/>
          </a:prstGeom>
          <a:ln w="38100">
            <a:solidFill>
              <a:schemeClr val="accent1"/>
            </a:solidFill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517" name="Title Text"/>
          <p:cNvSpPr txBox="1">
            <a:spLocks noGrp="1"/>
          </p:cNvSpPr>
          <p:nvPr>
            <p:ph type="title"/>
          </p:nvPr>
        </p:nvSpPr>
        <p:spPr>
          <a:xfrm>
            <a:off x="1952375" y="3189813"/>
            <a:ext cx="4629600" cy="491702"/>
          </a:xfrm>
          <a:prstGeom prst="rect">
            <a:avLst/>
          </a:prstGeom>
        </p:spPr>
        <p:txBody>
          <a:bodyPr lIns="91423" tIns="91423" rIns="91423" bIns="91423"/>
          <a:lstStyle>
            <a:lvl1pPr algn="r"/>
          </a:lstStyle>
          <a:p>
            <a:pPr rtl="0">
              <a:defRPr/>
            </a:pPr>
            <a:r>
              <a:t>Title Text</a:t>
            </a:r>
          </a:p>
        </p:txBody>
      </p:sp>
      <p:sp>
        <p:nvSpPr>
          <p:cNvPr id="51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952375" y="1995238"/>
            <a:ext cx="4629600" cy="1118402"/>
          </a:xfrm>
          <a:prstGeom prst="rect">
            <a:avLst/>
          </a:prstGeom>
        </p:spPr>
        <p:txBody>
          <a:bodyPr lIns="91423" tIns="91423" rIns="91423" bIns="91423"/>
          <a:lstStyle>
            <a:lvl1pPr marL="228600" indent="-114300" algn="r">
              <a:buClrTx/>
              <a:buSzTx/>
              <a:buNone/>
              <a:defRPr sz="1600"/>
            </a:lvl1pPr>
            <a:lvl2pPr marL="228600" indent="114300" algn="r">
              <a:buClrTx/>
              <a:buSzTx/>
              <a:buNone/>
              <a:defRPr sz="1600"/>
            </a:lvl2pPr>
            <a:lvl3pPr marL="228600" indent="114300" algn="r">
              <a:buClrTx/>
              <a:buSzTx/>
              <a:buNone/>
              <a:defRPr sz="1600"/>
            </a:lvl3pPr>
            <a:lvl4pPr marL="228600" indent="114300" algn="r">
              <a:buClrTx/>
              <a:buSzTx/>
              <a:buNone/>
              <a:defRPr sz="1600"/>
            </a:lvl4pPr>
            <a:lvl5pPr marL="228600" indent="114300" algn="r">
              <a:buClrTx/>
              <a:buSzTx/>
              <a:buNone/>
              <a:defRPr sz="1600"/>
            </a:lvl5pPr>
          </a:lstStyle>
          <a:p>
            <a:pPr rtl="0">
              <a:defRPr/>
            </a:pPr>
            <a:r>
              <a:t>Body Level One</a:t>
            </a:r>
          </a:p>
          <a:p>
            <a:pPr lvl="1" rtl="0">
              <a:defRPr/>
            </a:pPr>
            <a:r>
              <a:t>Body Level Two</a:t>
            </a:r>
          </a:p>
          <a:p>
            <a:pPr lvl="2" rtl="0">
              <a:defRPr/>
            </a:pPr>
            <a:r>
              <a:t>Body Level Three</a:t>
            </a:r>
          </a:p>
          <a:p>
            <a:pPr lvl="3" rtl="0">
              <a:defRPr/>
            </a:pPr>
            <a:r>
              <a:t>Body Level Four</a:t>
            </a:r>
          </a:p>
          <a:p>
            <a:pPr lvl="4" rtl="0">
              <a:defRPr/>
            </a:pPr>
            <a:r>
              <a:t>Body Level Five</a:t>
            </a:r>
          </a:p>
        </p:txBody>
      </p:sp>
      <p:sp>
        <p:nvSpPr>
          <p:cNvPr id="51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16389" y="4608065"/>
            <a:ext cx="336812" cy="318395"/>
          </a:xfrm>
          <a:prstGeom prst="rect">
            <a:avLst/>
          </a:prstGeom>
        </p:spPr>
        <p:txBody>
          <a:bodyPr lIns="91423" tIns="91423" rIns="91423" bIns="91423"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42422082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63.xml"/><Relationship Id="rId18" Type="http://schemas.openxmlformats.org/officeDocument/2006/relationships/slideLayout" Target="../slideLayouts/slideLayout68.xml"/><Relationship Id="rId26" Type="http://schemas.openxmlformats.org/officeDocument/2006/relationships/slideLayout" Target="../slideLayouts/slideLayout76.xml"/><Relationship Id="rId39" Type="http://schemas.openxmlformats.org/officeDocument/2006/relationships/slideLayout" Target="../slideLayouts/slideLayout89.xml"/><Relationship Id="rId21" Type="http://schemas.openxmlformats.org/officeDocument/2006/relationships/slideLayout" Target="../slideLayouts/slideLayout71.xml"/><Relationship Id="rId34" Type="http://schemas.openxmlformats.org/officeDocument/2006/relationships/slideLayout" Target="../slideLayouts/slideLayout84.xml"/><Relationship Id="rId42" Type="http://schemas.openxmlformats.org/officeDocument/2006/relationships/slideLayout" Target="../slideLayouts/slideLayout92.xml"/><Relationship Id="rId47" Type="http://schemas.openxmlformats.org/officeDocument/2006/relationships/slideLayout" Target="../slideLayouts/slideLayout97.xml"/><Relationship Id="rId50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57.xml"/><Relationship Id="rId2" Type="http://schemas.openxmlformats.org/officeDocument/2006/relationships/slideLayout" Target="../slideLayouts/slideLayout52.xml"/><Relationship Id="rId16" Type="http://schemas.openxmlformats.org/officeDocument/2006/relationships/slideLayout" Target="../slideLayouts/slideLayout66.xml"/><Relationship Id="rId29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61.xml"/><Relationship Id="rId24" Type="http://schemas.openxmlformats.org/officeDocument/2006/relationships/slideLayout" Target="../slideLayouts/slideLayout74.xml"/><Relationship Id="rId32" Type="http://schemas.openxmlformats.org/officeDocument/2006/relationships/slideLayout" Target="../slideLayouts/slideLayout82.xml"/><Relationship Id="rId37" Type="http://schemas.openxmlformats.org/officeDocument/2006/relationships/slideLayout" Target="../slideLayouts/slideLayout87.xml"/><Relationship Id="rId40" Type="http://schemas.openxmlformats.org/officeDocument/2006/relationships/slideLayout" Target="../slideLayouts/slideLayout90.xml"/><Relationship Id="rId45" Type="http://schemas.openxmlformats.org/officeDocument/2006/relationships/slideLayout" Target="../slideLayouts/slideLayout95.xml"/><Relationship Id="rId53" Type="http://schemas.openxmlformats.org/officeDocument/2006/relationships/theme" Target="../theme/theme2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19" Type="http://schemas.openxmlformats.org/officeDocument/2006/relationships/slideLayout" Target="../slideLayouts/slideLayout69.xml"/><Relationship Id="rId31" Type="http://schemas.openxmlformats.org/officeDocument/2006/relationships/slideLayout" Target="../slideLayouts/slideLayout81.xml"/><Relationship Id="rId44" Type="http://schemas.openxmlformats.org/officeDocument/2006/relationships/slideLayout" Target="../slideLayouts/slideLayout94.xml"/><Relationship Id="rId52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Relationship Id="rId22" Type="http://schemas.openxmlformats.org/officeDocument/2006/relationships/slideLayout" Target="../slideLayouts/slideLayout72.xml"/><Relationship Id="rId27" Type="http://schemas.openxmlformats.org/officeDocument/2006/relationships/slideLayout" Target="../slideLayouts/slideLayout77.xml"/><Relationship Id="rId30" Type="http://schemas.openxmlformats.org/officeDocument/2006/relationships/slideLayout" Target="../slideLayouts/slideLayout80.xml"/><Relationship Id="rId35" Type="http://schemas.openxmlformats.org/officeDocument/2006/relationships/slideLayout" Target="../slideLayouts/slideLayout85.xml"/><Relationship Id="rId43" Type="http://schemas.openxmlformats.org/officeDocument/2006/relationships/slideLayout" Target="../slideLayouts/slideLayout93.xml"/><Relationship Id="rId48" Type="http://schemas.openxmlformats.org/officeDocument/2006/relationships/slideLayout" Target="../slideLayouts/slideLayout98.xml"/><Relationship Id="rId8" Type="http://schemas.openxmlformats.org/officeDocument/2006/relationships/slideLayout" Target="../slideLayouts/slideLayout58.xml"/><Relationship Id="rId51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62.xml"/><Relationship Id="rId17" Type="http://schemas.openxmlformats.org/officeDocument/2006/relationships/slideLayout" Target="../slideLayouts/slideLayout67.xml"/><Relationship Id="rId25" Type="http://schemas.openxmlformats.org/officeDocument/2006/relationships/slideLayout" Target="../slideLayouts/slideLayout75.xml"/><Relationship Id="rId33" Type="http://schemas.openxmlformats.org/officeDocument/2006/relationships/slideLayout" Target="../slideLayouts/slideLayout83.xml"/><Relationship Id="rId38" Type="http://schemas.openxmlformats.org/officeDocument/2006/relationships/slideLayout" Target="../slideLayouts/slideLayout88.xml"/><Relationship Id="rId46" Type="http://schemas.openxmlformats.org/officeDocument/2006/relationships/slideLayout" Target="../slideLayouts/slideLayout96.xml"/><Relationship Id="rId20" Type="http://schemas.openxmlformats.org/officeDocument/2006/relationships/slideLayout" Target="../slideLayouts/slideLayout70.xml"/><Relationship Id="rId41" Type="http://schemas.openxmlformats.org/officeDocument/2006/relationships/slideLayout" Target="../slideLayouts/slideLayout91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5.xml"/><Relationship Id="rId23" Type="http://schemas.openxmlformats.org/officeDocument/2006/relationships/slideLayout" Target="../slideLayouts/slideLayout73.xml"/><Relationship Id="rId28" Type="http://schemas.openxmlformats.org/officeDocument/2006/relationships/slideLayout" Target="../slideLayouts/slideLayout78.xml"/><Relationship Id="rId36" Type="http://schemas.openxmlformats.org/officeDocument/2006/relationships/slideLayout" Target="../slideLayouts/slideLayout86.xml"/><Relationship Id="rId49" Type="http://schemas.openxmlformats.org/officeDocument/2006/relationships/slideLayout" Target="../slideLayouts/slideLayout9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28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21;p4"/>
          <p:cNvGrpSpPr/>
          <p:nvPr/>
        </p:nvGrpSpPr>
        <p:grpSpPr>
          <a:xfrm>
            <a:off x="713225" y="539500"/>
            <a:ext cx="7717500" cy="4064401"/>
            <a:chOff x="0" y="0"/>
            <a:chExt cx="7717499" cy="4064399"/>
          </a:xfrm>
        </p:grpSpPr>
        <p:sp>
          <p:nvSpPr>
            <p:cNvPr id="2" name="Google Shape;22;p4"/>
            <p:cNvSpPr/>
            <p:nvPr/>
          </p:nvSpPr>
          <p:spPr>
            <a:xfrm>
              <a:off x="0" y="0"/>
              <a:ext cx="7717500" cy="4064400"/>
            </a:xfrm>
            <a:prstGeom prst="rect">
              <a:avLst/>
            </a:prstGeom>
            <a:noFill/>
            <a:ln w="381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" name="Google Shape;23;p4"/>
            <p:cNvSpPr/>
            <p:nvPr/>
          </p:nvSpPr>
          <p:spPr>
            <a:xfrm>
              <a:off x="21600" y="562574"/>
              <a:ext cx="7674301" cy="1"/>
            </a:xfrm>
            <a:prstGeom prst="line">
              <a:avLst/>
            </a:prstGeom>
            <a:noFill/>
            <a:ln w="381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5" name="Title Text"/>
          <p:cNvSpPr txBox="1">
            <a:spLocks noGrp="1"/>
          </p:cNvSpPr>
          <p:nvPr>
            <p:ph type="title"/>
          </p:nvPr>
        </p:nvSpPr>
        <p:spPr>
          <a:xfrm>
            <a:off x="713250" y="539525"/>
            <a:ext cx="7717501" cy="572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 anchor="ctr">
            <a:normAutofit/>
          </a:bodyPr>
          <a:lstStyle>
            <a:lvl1pPr rtl="1">
              <a:defRPr/>
            </a:lvl1pPr>
          </a:lstStyle>
          <a:p>
            <a:r>
              <a:t>Title Text</a:t>
            </a:r>
          </a:p>
        </p:txBody>
      </p:sp>
      <p:sp>
        <p:nvSpPr>
          <p:cNvPr id="6" name="Body Level One…"/>
          <p:cNvSpPr txBox="1">
            <a:spLocks noGrp="1"/>
          </p:cNvSpPr>
          <p:nvPr>
            <p:ph type="body" idx="1"/>
          </p:nvPr>
        </p:nvSpPr>
        <p:spPr>
          <a:xfrm>
            <a:off x="781800" y="1154749"/>
            <a:ext cx="7580401" cy="33570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 anchor="ctr">
            <a:normAutofit/>
          </a:bodyPr>
          <a:lstStyle>
            <a:lvl1pPr rtl="1">
              <a:defRPr/>
            </a:lvl1pPr>
            <a:lvl2pPr rtl="1">
              <a:defRPr/>
            </a:lvl2pPr>
            <a:lvl3pPr rtl="1">
              <a:defRPr/>
            </a:lvl3pPr>
            <a:lvl4pPr rtl="1">
              <a:defRPr/>
            </a:lvl4pPr>
            <a:lvl5pPr rtl="1">
              <a:defRPr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4608064"/>
            <a:ext cx="2133600" cy="318397"/>
          </a:xfrm>
          <a:prstGeom prst="rect">
            <a:avLst/>
          </a:prstGeom>
          <a:ln w="12700">
            <a:miter lim="400000"/>
          </a:ln>
        </p:spPr>
        <p:txBody>
          <a:bodyPr wrap="none" lIns="91424" tIns="91424" rIns="91424" bIns="91424" anchor="ctr">
            <a:normAutofit/>
          </a:bodyPr>
          <a:lstStyle>
            <a:lvl1pPr algn="r">
              <a:defRPr sz="1000">
                <a:solidFill>
                  <a:schemeClr val="accent5">
                    <a:lumOff val="44000"/>
                  </a:schemeClr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0" r:id="rId21"/>
    <p:sldLayoutId id="2147483671" r:id="rId22"/>
    <p:sldLayoutId id="2147483672" r:id="rId23"/>
    <p:sldLayoutId id="2147483673" r:id="rId24"/>
    <p:sldLayoutId id="2147483674" r:id="rId25"/>
    <p:sldLayoutId id="2147483675" r:id="rId26"/>
    <p:sldLayoutId id="2147483676" r:id="rId27"/>
    <p:sldLayoutId id="2147483677" r:id="rId28"/>
    <p:sldLayoutId id="2147483678" r:id="rId29"/>
    <p:sldLayoutId id="2147483679" r:id="rId30"/>
    <p:sldLayoutId id="2147483680" r:id="rId31"/>
    <p:sldLayoutId id="2147483681" r:id="rId32"/>
    <p:sldLayoutId id="2147483682" r:id="rId33"/>
    <p:sldLayoutId id="2147483683" r:id="rId34"/>
    <p:sldLayoutId id="2147483685" r:id="rId35"/>
    <p:sldLayoutId id="2147483686" r:id="rId36"/>
    <p:sldLayoutId id="2147483688" r:id="rId37"/>
    <p:sldLayoutId id="2147483689" r:id="rId38"/>
    <p:sldLayoutId id="2147483691" r:id="rId39"/>
    <p:sldLayoutId id="2147483692" r:id="rId40"/>
    <p:sldLayoutId id="2147483694" r:id="rId41"/>
    <p:sldLayoutId id="2147483695" r:id="rId42"/>
    <p:sldLayoutId id="2147483696" r:id="rId43"/>
    <p:sldLayoutId id="2147483697" r:id="rId44"/>
    <p:sldLayoutId id="2147483698" r:id="rId45"/>
    <p:sldLayoutId id="2147483699" r:id="rId46"/>
    <p:sldLayoutId id="2147483700" r:id="rId47"/>
    <p:sldLayoutId id="2147483701" r:id="rId48"/>
    <p:sldLayoutId id="2147483702" r:id="rId49"/>
    <p:sldLayoutId id="2147483703" r:id="rId50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accent5">
              <a:lumOff val="44000"/>
            </a:schemeClr>
          </a:solidFill>
          <a:uFillTx/>
          <a:latin typeface="Alfa Slab One"/>
          <a:ea typeface="Alfa Slab One"/>
          <a:cs typeface="Alfa Slab One"/>
          <a:sym typeface="Alfa Slab One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accent5">
              <a:lumOff val="44000"/>
            </a:schemeClr>
          </a:solidFill>
          <a:uFillTx/>
          <a:latin typeface="Alfa Slab One"/>
          <a:ea typeface="Alfa Slab One"/>
          <a:cs typeface="Alfa Slab One"/>
          <a:sym typeface="Alfa Slab One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accent5">
              <a:lumOff val="44000"/>
            </a:schemeClr>
          </a:solidFill>
          <a:uFillTx/>
          <a:latin typeface="Alfa Slab One"/>
          <a:ea typeface="Alfa Slab One"/>
          <a:cs typeface="Alfa Slab One"/>
          <a:sym typeface="Alfa Slab One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accent5">
              <a:lumOff val="44000"/>
            </a:schemeClr>
          </a:solidFill>
          <a:uFillTx/>
          <a:latin typeface="Alfa Slab One"/>
          <a:ea typeface="Alfa Slab One"/>
          <a:cs typeface="Alfa Slab One"/>
          <a:sym typeface="Alfa Slab One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accent5">
              <a:lumOff val="44000"/>
            </a:schemeClr>
          </a:solidFill>
          <a:uFillTx/>
          <a:latin typeface="Alfa Slab One"/>
          <a:ea typeface="Alfa Slab One"/>
          <a:cs typeface="Alfa Slab One"/>
          <a:sym typeface="Alfa Slab One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accent5">
              <a:lumOff val="44000"/>
            </a:schemeClr>
          </a:solidFill>
          <a:uFillTx/>
          <a:latin typeface="Alfa Slab One"/>
          <a:ea typeface="Alfa Slab One"/>
          <a:cs typeface="Alfa Slab One"/>
          <a:sym typeface="Alfa Slab One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accent5">
              <a:lumOff val="44000"/>
            </a:schemeClr>
          </a:solidFill>
          <a:uFillTx/>
          <a:latin typeface="Alfa Slab One"/>
          <a:ea typeface="Alfa Slab One"/>
          <a:cs typeface="Alfa Slab One"/>
          <a:sym typeface="Alfa Slab One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accent5">
              <a:lumOff val="44000"/>
            </a:schemeClr>
          </a:solidFill>
          <a:uFillTx/>
          <a:latin typeface="Alfa Slab One"/>
          <a:ea typeface="Alfa Slab One"/>
          <a:cs typeface="Alfa Slab One"/>
          <a:sym typeface="Alfa Slab One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accent5">
              <a:lumOff val="44000"/>
            </a:schemeClr>
          </a:solidFill>
          <a:uFillTx/>
          <a:latin typeface="Alfa Slab One"/>
          <a:ea typeface="Alfa Slab One"/>
          <a:cs typeface="Alfa Slab One"/>
          <a:sym typeface="Alfa Slab One"/>
        </a:defRPr>
      </a:lvl9pPr>
    </p:titleStyle>
    <p:bodyStyle>
      <a:lvl1pPr marL="457200" marR="0" indent="-304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>
          <a:schemeClr val="accent5">
            <a:lumOff val="44000"/>
          </a:schemeClr>
        </a:buClr>
        <a:buSzPts val="1100"/>
        <a:buFontTx/>
        <a:buAutoNum type="arabicPeriod"/>
        <a:tabLst/>
        <a:defRPr sz="1100" b="0" i="0" u="none" strike="noStrike" cap="none" spc="0" baseline="0">
          <a:solidFill>
            <a:schemeClr val="accent5">
              <a:lumOff val="44000"/>
            </a:schemeClr>
          </a:solidFill>
          <a:uFillTx/>
          <a:latin typeface="Roboto"/>
          <a:ea typeface="Roboto"/>
          <a:cs typeface="Roboto"/>
          <a:sym typeface="Roboto"/>
        </a:defRPr>
      </a:lvl1pPr>
      <a:lvl2pPr marL="849085" marR="0" indent="-239485" algn="l" defTabSz="914400" rtl="0" latinLnBrk="0">
        <a:lnSpc>
          <a:spcPct val="100000"/>
        </a:lnSpc>
        <a:spcBef>
          <a:spcPts val="0"/>
        </a:spcBef>
        <a:spcAft>
          <a:spcPts val="0"/>
        </a:spcAft>
        <a:buClr>
          <a:schemeClr val="accent5">
            <a:lumOff val="44000"/>
          </a:schemeClr>
        </a:buClr>
        <a:buSzPts val="1100"/>
        <a:buFontTx/>
        <a:buAutoNum type="alphaLcPeriod"/>
        <a:tabLst/>
        <a:defRPr sz="1100" b="0" i="0" u="none" strike="noStrike" cap="none" spc="0" baseline="0">
          <a:solidFill>
            <a:schemeClr val="accent5">
              <a:lumOff val="44000"/>
            </a:schemeClr>
          </a:solidFill>
          <a:uFillTx/>
          <a:latin typeface="Roboto"/>
          <a:ea typeface="Roboto"/>
          <a:cs typeface="Roboto"/>
          <a:sym typeface="Roboto"/>
        </a:defRPr>
      </a:lvl2pPr>
      <a:lvl3pPr marL="1306285" marR="0" indent="-239485" algn="l" defTabSz="914400" rtl="0" latinLnBrk="0">
        <a:lnSpc>
          <a:spcPct val="100000"/>
        </a:lnSpc>
        <a:spcBef>
          <a:spcPts val="0"/>
        </a:spcBef>
        <a:spcAft>
          <a:spcPts val="0"/>
        </a:spcAft>
        <a:buClr>
          <a:schemeClr val="accent5">
            <a:lumOff val="44000"/>
          </a:schemeClr>
        </a:buClr>
        <a:buSzPts val="1100"/>
        <a:buFontTx/>
        <a:buAutoNum type="romanLcPeriod"/>
        <a:tabLst/>
        <a:defRPr sz="1100" b="0" i="0" u="none" strike="noStrike" cap="none" spc="0" baseline="0">
          <a:solidFill>
            <a:schemeClr val="accent5">
              <a:lumOff val="44000"/>
            </a:schemeClr>
          </a:solidFill>
          <a:uFillTx/>
          <a:latin typeface="Roboto"/>
          <a:ea typeface="Roboto"/>
          <a:cs typeface="Roboto"/>
          <a:sym typeface="Roboto"/>
        </a:defRPr>
      </a:lvl3pPr>
      <a:lvl4pPr marL="1763485" marR="0" indent="-239485" algn="l" defTabSz="914400" rtl="0" latinLnBrk="0">
        <a:lnSpc>
          <a:spcPct val="100000"/>
        </a:lnSpc>
        <a:spcBef>
          <a:spcPts val="0"/>
        </a:spcBef>
        <a:spcAft>
          <a:spcPts val="0"/>
        </a:spcAft>
        <a:buClr>
          <a:schemeClr val="accent5">
            <a:lumOff val="44000"/>
          </a:schemeClr>
        </a:buClr>
        <a:buSzPts val="1100"/>
        <a:buFontTx/>
        <a:buAutoNum type="arabicPeriod"/>
        <a:tabLst/>
        <a:defRPr sz="1100" b="0" i="0" u="none" strike="noStrike" cap="none" spc="0" baseline="0">
          <a:solidFill>
            <a:schemeClr val="accent5">
              <a:lumOff val="44000"/>
            </a:schemeClr>
          </a:solidFill>
          <a:uFillTx/>
          <a:latin typeface="Roboto"/>
          <a:ea typeface="Roboto"/>
          <a:cs typeface="Roboto"/>
          <a:sym typeface="Roboto"/>
        </a:defRPr>
      </a:lvl4pPr>
      <a:lvl5pPr marL="2220685" marR="0" indent="-239485" algn="l" defTabSz="914400" rtl="0" latinLnBrk="0">
        <a:lnSpc>
          <a:spcPct val="100000"/>
        </a:lnSpc>
        <a:spcBef>
          <a:spcPts val="0"/>
        </a:spcBef>
        <a:spcAft>
          <a:spcPts val="0"/>
        </a:spcAft>
        <a:buClr>
          <a:schemeClr val="accent5">
            <a:lumOff val="44000"/>
          </a:schemeClr>
        </a:buClr>
        <a:buSzPts val="1100"/>
        <a:buFontTx/>
        <a:buAutoNum type="alphaLcPeriod"/>
        <a:tabLst/>
        <a:defRPr sz="1100" b="0" i="0" u="none" strike="noStrike" cap="none" spc="0" baseline="0">
          <a:solidFill>
            <a:schemeClr val="accent5">
              <a:lumOff val="44000"/>
            </a:schemeClr>
          </a:solidFill>
          <a:uFillTx/>
          <a:latin typeface="Roboto"/>
          <a:ea typeface="Roboto"/>
          <a:cs typeface="Roboto"/>
          <a:sym typeface="Roboto"/>
        </a:defRPr>
      </a:lvl5pPr>
      <a:lvl6pPr marL="2677885" marR="0" indent="-239485" algn="l" defTabSz="914400" rtl="0" latinLnBrk="0">
        <a:lnSpc>
          <a:spcPct val="100000"/>
        </a:lnSpc>
        <a:spcBef>
          <a:spcPts val="0"/>
        </a:spcBef>
        <a:spcAft>
          <a:spcPts val="0"/>
        </a:spcAft>
        <a:buClr>
          <a:schemeClr val="accent5">
            <a:lumOff val="44000"/>
          </a:schemeClr>
        </a:buClr>
        <a:buSzPts val="1100"/>
        <a:buFontTx/>
        <a:buAutoNum type="romanLcPeriod"/>
        <a:tabLst/>
        <a:defRPr sz="1100" b="0" i="0" u="none" strike="noStrike" cap="none" spc="0" baseline="0">
          <a:solidFill>
            <a:schemeClr val="accent5">
              <a:lumOff val="44000"/>
            </a:schemeClr>
          </a:solidFill>
          <a:uFillTx/>
          <a:latin typeface="Roboto"/>
          <a:ea typeface="Roboto"/>
          <a:cs typeface="Roboto"/>
          <a:sym typeface="Roboto"/>
        </a:defRPr>
      </a:lvl6pPr>
      <a:lvl7pPr marL="3135085" marR="0" indent="-239485" algn="l" defTabSz="914400" rtl="0" latinLnBrk="0">
        <a:lnSpc>
          <a:spcPct val="100000"/>
        </a:lnSpc>
        <a:spcBef>
          <a:spcPts val="0"/>
        </a:spcBef>
        <a:spcAft>
          <a:spcPts val="0"/>
        </a:spcAft>
        <a:buClr>
          <a:schemeClr val="accent5">
            <a:lumOff val="44000"/>
          </a:schemeClr>
        </a:buClr>
        <a:buSzPts val="1100"/>
        <a:buFontTx/>
        <a:buAutoNum type="arabicPeriod"/>
        <a:tabLst/>
        <a:defRPr sz="1100" b="0" i="0" u="none" strike="noStrike" cap="none" spc="0" baseline="0">
          <a:solidFill>
            <a:schemeClr val="accent5">
              <a:lumOff val="44000"/>
            </a:schemeClr>
          </a:solidFill>
          <a:uFillTx/>
          <a:latin typeface="Roboto"/>
          <a:ea typeface="Roboto"/>
          <a:cs typeface="Roboto"/>
          <a:sym typeface="Roboto"/>
        </a:defRPr>
      </a:lvl7pPr>
      <a:lvl8pPr marL="3592285" marR="0" indent="-239485" algn="l" defTabSz="914400" rtl="0" latinLnBrk="0">
        <a:lnSpc>
          <a:spcPct val="100000"/>
        </a:lnSpc>
        <a:spcBef>
          <a:spcPts val="0"/>
        </a:spcBef>
        <a:spcAft>
          <a:spcPts val="0"/>
        </a:spcAft>
        <a:buClr>
          <a:schemeClr val="accent5">
            <a:lumOff val="44000"/>
          </a:schemeClr>
        </a:buClr>
        <a:buSzPts val="1100"/>
        <a:buFontTx/>
        <a:buAutoNum type="alphaLcPeriod"/>
        <a:tabLst/>
        <a:defRPr sz="1100" b="0" i="0" u="none" strike="noStrike" cap="none" spc="0" baseline="0">
          <a:solidFill>
            <a:schemeClr val="accent5">
              <a:lumOff val="44000"/>
            </a:schemeClr>
          </a:solidFill>
          <a:uFillTx/>
          <a:latin typeface="Roboto"/>
          <a:ea typeface="Roboto"/>
          <a:cs typeface="Roboto"/>
          <a:sym typeface="Roboto"/>
        </a:defRPr>
      </a:lvl8pPr>
      <a:lvl9pPr marL="4049485" marR="0" indent="-239485" algn="l" defTabSz="914400" rtl="0" latinLnBrk="0">
        <a:lnSpc>
          <a:spcPct val="100000"/>
        </a:lnSpc>
        <a:spcBef>
          <a:spcPts val="0"/>
        </a:spcBef>
        <a:spcAft>
          <a:spcPts val="0"/>
        </a:spcAft>
        <a:buClr>
          <a:schemeClr val="accent5">
            <a:lumOff val="44000"/>
          </a:schemeClr>
        </a:buClr>
        <a:buSzPts val="1100"/>
        <a:buFontTx/>
        <a:buAutoNum type="romanLcPeriod"/>
        <a:tabLst/>
        <a:defRPr sz="1100" b="0" i="0" u="none" strike="noStrike" cap="none" spc="0" baseline="0">
          <a:solidFill>
            <a:schemeClr val="accent5">
              <a:lumOff val="44000"/>
            </a:schemeClr>
          </a:solidFill>
          <a:uFillTx/>
          <a:latin typeface="Roboto"/>
          <a:ea typeface="Roboto"/>
          <a:cs typeface="Roboto"/>
          <a:sym typeface="Roboto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28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21;p4"/>
          <p:cNvGrpSpPr/>
          <p:nvPr/>
        </p:nvGrpSpPr>
        <p:grpSpPr>
          <a:xfrm>
            <a:off x="713225" y="539500"/>
            <a:ext cx="7717500" cy="4064401"/>
            <a:chOff x="0" y="0"/>
            <a:chExt cx="7717499" cy="4064399"/>
          </a:xfrm>
        </p:grpSpPr>
        <p:sp>
          <p:nvSpPr>
            <p:cNvPr id="2" name="Google Shape;22;p4"/>
            <p:cNvSpPr/>
            <p:nvPr/>
          </p:nvSpPr>
          <p:spPr>
            <a:xfrm>
              <a:off x="0" y="0"/>
              <a:ext cx="7717500" cy="4064400"/>
            </a:xfrm>
            <a:prstGeom prst="rect">
              <a:avLst/>
            </a:prstGeom>
            <a:noFill/>
            <a:ln w="381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3" name="Google Shape;23;p4"/>
            <p:cNvSpPr/>
            <p:nvPr/>
          </p:nvSpPr>
          <p:spPr>
            <a:xfrm>
              <a:off x="21600" y="562574"/>
              <a:ext cx="7674301" cy="1"/>
            </a:xfrm>
            <a:prstGeom prst="line">
              <a:avLst/>
            </a:prstGeom>
            <a:noFill/>
            <a:ln w="381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5" name="Title Text"/>
          <p:cNvSpPr txBox="1">
            <a:spLocks noGrp="1"/>
          </p:cNvSpPr>
          <p:nvPr>
            <p:ph type="title"/>
          </p:nvPr>
        </p:nvSpPr>
        <p:spPr>
          <a:xfrm>
            <a:off x="713250" y="539525"/>
            <a:ext cx="7717501" cy="572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 anchor="ctr">
            <a:normAutofit/>
          </a:bodyPr>
          <a:lstStyle>
            <a:lvl1pPr rtl="1">
              <a:defRPr/>
            </a:lvl1pPr>
          </a:lstStyle>
          <a:p>
            <a:r>
              <a:t>Title Text</a:t>
            </a:r>
          </a:p>
        </p:txBody>
      </p:sp>
      <p:sp>
        <p:nvSpPr>
          <p:cNvPr id="6" name="Body Level One…"/>
          <p:cNvSpPr txBox="1">
            <a:spLocks noGrp="1"/>
          </p:cNvSpPr>
          <p:nvPr>
            <p:ph type="body" idx="1"/>
          </p:nvPr>
        </p:nvSpPr>
        <p:spPr>
          <a:xfrm>
            <a:off x="781800" y="1154749"/>
            <a:ext cx="7580401" cy="33570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 anchor="ctr">
            <a:normAutofit/>
          </a:bodyPr>
          <a:lstStyle>
            <a:lvl1pPr rtl="1">
              <a:defRPr/>
            </a:lvl1pPr>
            <a:lvl2pPr rtl="1">
              <a:defRPr/>
            </a:lvl2pPr>
            <a:lvl3pPr rtl="1">
              <a:defRPr/>
            </a:lvl3pPr>
            <a:lvl4pPr rtl="1">
              <a:defRPr/>
            </a:lvl4pPr>
            <a:lvl5pPr rtl="1">
              <a:defRPr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4608064"/>
            <a:ext cx="2133600" cy="318397"/>
          </a:xfrm>
          <a:prstGeom prst="rect">
            <a:avLst/>
          </a:prstGeom>
          <a:ln w="12700">
            <a:miter lim="400000"/>
          </a:ln>
        </p:spPr>
        <p:txBody>
          <a:bodyPr wrap="none" lIns="91424" tIns="91424" rIns="91424" bIns="91424" anchor="ctr">
            <a:normAutofit/>
          </a:bodyPr>
          <a:lstStyle>
            <a:lvl1pPr algn="r">
              <a:defRPr sz="1000">
                <a:solidFill>
                  <a:schemeClr val="accent5">
                    <a:lumOff val="44000"/>
                  </a:schemeClr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96727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  <p:sldLayoutId id="2147483719" r:id="rId15"/>
    <p:sldLayoutId id="2147483720" r:id="rId16"/>
    <p:sldLayoutId id="2147483721" r:id="rId17"/>
    <p:sldLayoutId id="2147483722" r:id="rId18"/>
    <p:sldLayoutId id="2147483723" r:id="rId19"/>
    <p:sldLayoutId id="2147483724" r:id="rId20"/>
    <p:sldLayoutId id="2147483725" r:id="rId21"/>
    <p:sldLayoutId id="2147483726" r:id="rId22"/>
    <p:sldLayoutId id="2147483727" r:id="rId23"/>
    <p:sldLayoutId id="2147483728" r:id="rId24"/>
    <p:sldLayoutId id="2147483729" r:id="rId25"/>
    <p:sldLayoutId id="2147483730" r:id="rId26"/>
    <p:sldLayoutId id="2147483731" r:id="rId27"/>
    <p:sldLayoutId id="2147483732" r:id="rId28"/>
    <p:sldLayoutId id="2147483733" r:id="rId29"/>
    <p:sldLayoutId id="2147483734" r:id="rId30"/>
    <p:sldLayoutId id="2147483735" r:id="rId31"/>
    <p:sldLayoutId id="2147483736" r:id="rId32"/>
    <p:sldLayoutId id="2147483737" r:id="rId33"/>
    <p:sldLayoutId id="2147483738" r:id="rId34"/>
    <p:sldLayoutId id="2147483739" r:id="rId35"/>
    <p:sldLayoutId id="2147483740" r:id="rId36"/>
    <p:sldLayoutId id="2147483741" r:id="rId37"/>
    <p:sldLayoutId id="2147483742" r:id="rId38"/>
    <p:sldLayoutId id="2147483743" r:id="rId39"/>
    <p:sldLayoutId id="2147483744" r:id="rId40"/>
    <p:sldLayoutId id="2147483745" r:id="rId41"/>
    <p:sldLayoutId id="2147483746" r:id="rId42"/>
    <p:sldLayoutId id="2147483747" r:id="rId43"/>
    <p:sldLayoutId id="2147483748" r:id="rId44"/>
    <p:sldLayoutId id="2147483749" r:id="rId45"/>
    <p:sldLayoutId id="2147483750" r:id="rId46"/>
    <p:sldLayoutId id="2147483751" r:id="rId47"/>
    <p:sldLayoutId id="2147483752" r:id="rId48"/>
    <p:sldLayoutId id="2147483753" r:id="rId49"/>
    <p:sldLayoutId id="2147483754" r:id="rId50"/>
    <p:sldLayoutId id="2147483755" r:id="rId51"/>
    <p:sldLayoutId id="2147483756" r:id="rId52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accent5">
              <a:lumOff val="44000"/>
            </a:schemeClr>
          </a:solidFill>
          <a:uFillTx/>
          <a:latin typeface="Alfa Slab One"/>
          <a:ea typeface="Alfa Slab One"/>
          <a:cs typeface="Alfa Slab One"/>
          <a:sym typeface="Alfa Slab One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accent5">
              <a:lumOff val="44000"/>
            </a:schemeClr>
          </a:solidFill>
          <a:uFillTx/>
          <a:latin typeface="Alfa Slab One"/>
          <a:ea typeface="Alfa Slab One"/>
          <a:cs typeface="Alfa Slab One"/>
          <a:sym typeface="Alfa Slab One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accent5">
              <a:lumOff val="44000"/>
            </a:schemeClr>
          </a:solidFill>
          <a:uFillTx/>
          <a:latin typeface="Alfa Slab One"/>
          <a:ea typeface="Alfa Slab One"/>
          <a:cs typeface="Alfa Slab One"/>
          <a:sym typeface="Alfa Slab One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accent5">
              <a:lumOff val="44000"/>
            </a:schemeClr>
          </a:solidFill>
          <a:uFillTx/>
          <a:latin typeface="Alfa Slab One"/>
          <a:ea typeface="Alfa Slab One"/>
          <a:cs typeface="Alfa Slab One"/>
          <a:sym typeface="Alfa Slab One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accent5">
              <a:lumOff val="44000"/>
            </a:schemeClr>
          </a:solidFill>
          <a:uFillTx/>
          <a:latin typeface="Alfa Slab One"/>
          <a:ea typeface="Alfa Slab One"/>
          <a:cs typeface="Alfa Slab One"/>
          <a:sym typeface="Alfa Slab One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accent5">
              <a:lumOff val="44000"/>
            </a:schemeClr>
          </a:solidFill>
          <a:uFillTx/>
          <a:latin typeface="Alfa Slab One"/>
          <a:ea typeface="Alfa Slab One"/>
          <a:cs typeface="Alfa Slab One"/>
          <a:sym typeface="Alfa Slab One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accent5">
              <a:lumOff val="44000"/>
            </a:schemeClr>
          </a:solidFill>
          <a:uFillTx/>
          <a:latin typeface="Alfa Slab One"/>
          <a:ea typeface="Alfa Slab One"/>
          <a:cs typeface="Alfa Slab One"/>
          <a:sym typeface="Alfa Slab One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accent5">
              <a:lumOff val="44000"/>
            </a:schemeClr>
          </a:solidFill>
          <a:uFillTx/>
          <a:latin typeface="Alfa Slab One"/>
          <a:ea typeface="Alfa Slab One"/>
          <a:cs typeface="Alfa Slab One"/>
          <a:sym typeface="Alfa Slab One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accent5">
              <a:lumOff val="44000"/>
            </a:schemeClr>
          </a:solidFill>
          <a:uFillTx/>
          <a:latin typeface="Alfa Slab One"/>
          <a:ea typeface="Alfa Slab One"/>
          <a:cs typeface="Alfa Slab One"/>
          <a:sym typeface="Alfa Slab One"/>
        </a:defRPr>
      </a:lvl9pPr>
    </p:titleStyle>
    <p:bodyStyle>
      <a:lvl1pPr marL="457200" marR="0" indent="-304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>
          <a:schemeClr val="accent5">
            <a:lumOff val="44000"/>
          </a:schemeClr>
        </a:buClr>
        <a:buSzPts val="1100"/>
        <a:buFontTx/>
        <a:buAutoNum type="arabicPeriod"/>
        <a:tabLst/>
        <a:defRPr sz="1100" b="0" i="0" u="none" strike="noStrike" cap="none" spc="0" baseline="0">
          <a:solidFill>
            <a:schemeClr val="accent5">
              <a:lumOff val="44000"/>
            </a:schemeClr>
          </a:solidFill>
          <a:uFillTx/>
          <a:latin typeface="Roboto"/>
          <a:ea typeface="Roboto"/>
          <a:cs typeface="Roboto"/>
          <a:sym typeface="Roboto"/>
        </a:defRPr>
      </a:lvl1pPr>
      <a:lvl2pPr marL="849085" marR="0" indent="-239485" algn="l" defTabSz="914400" rtl="0" latinLnBrk="0">
        <a:lnSpc>
          <a:spcPct val="100000"/>
        </a:lnSpc>
        <a:spcBef>
          <a:spcPts val="0"/>
        </a:spcBef>
        <a:spcAft>
          <a:spcPts val="0"/>
        </a:spcAft>
        <a:buClr>
          <a:schemeClr val="accent5">
            <a:lumOff val="44000"/>
          </a:schemeClr>
        </a:buClr>
        <a:buSzPts val="1100"/>
        <a:buFontTx/>
        <a:buAutoNum type="alphaLcPeriod"/>
        <a:tabLst/>
        <a:defRPr sz="1100" b="0" i="0" u="none" strike="noStrike" cap="none" spc="0" baseline="0">
          <a:solidFill>
            <a:schemeClr val="accent5">
              <a:lumOff val="44000"/>
            </a:schemeClr>
          </a:solidFill>
          <a:uFillTx/>
          <a:latin typeface="Roboto"/>
          <a:ea typeface="Roboto"/>
          <a:cs typeface="Roboto"/>
          <a:sym typeface="Roboto"/>
        </a:defRPr>
      </a:lvl2pPr>
      <a:lvl3pPr marL="1306285" marR="0" indent="-239485" algn="l" defTabSz="914400" rtl="0" latinLnBrk="0">
        <a:lnSpc>
          <a:spcPct val="100000"/>
        </a:lnSpc>
        <a:spcBef>
          <a:spcPts val="0"/>
        </a:spcBef>
        <a:spcAft>
          <a:spcPts val="0"/>
        </a:spcAft>
        <a:buClr>
          <a:schemeClr val="accent5">
            <a:lumOff val="44000"/>
          </a:schemeClr>
        </a:buClr>
        <a:buSzPts val="1100"/>
        <a:buFontTx/>
        <a:buAutoNum type="romanLcPeriod"/>
        <a:tabLst/>
        <a:defRPr sz="1100" b="0" i="0" u="none" strike="noStrike" cap="none" spc="0" baseline="0">
          <a:solidFill>
            <a:schemeClr val="accent5">
              <a:lumOff val="44000"/>
            </a:schemeClr>
          </a:solidFill>
          <a:uFillTx/>
          <a:latin typeface="Roboto"/>
          <a:ea typeface="Roboto"/>
          <a:cs typeface="Roboto"/>
          <a:sym typeface="Roboto"/>
        </a:defRPr>
      </a:lvl3pPr>
      <a:lvl4pPr marL="1763485" marR="0" indent="-239485" algn="l" defTabSz="914400" rtl="0" latinLnBrk="0">
        <a:lnSpc>
          <a:spcPct val="100000"/>
        </a:lnSpc>
        <a:spcBef>
          <a:spcPts val="0"/>
        </a:spcBef>
        <a:spcAft>
          <a:spcPts val="0"/>
        </a:spcAft>
        <a:buClr>
          <a:schemeClr val="accent5">
            <a:lumOff val="44000"/>
          </a:schemeClr>
        </a:buClr>
        <a:buSzPts val="1100"/>
        <a:buFontTx/>
        <a:buAutoNum type="arabicPeriod"/>
        <a:tabLst/>
        <a:defRPr sz="1100" b="0" i="0" u="none" strike="noStrike" cap="none" spc="0" baseline="0">
          <a:solidFill>
            <a:schemeClr val="accent5">
              <a:lumOff val="44000"/>
            </a:schemeClr>
          </a:solidFill>
          <a:uFillTx/>
          <a:latin typeface="Roboto"/>
          <a:ea typeface="Roboto"/>
          <a:cs typeface="Roboto"/>
          <a:sym typeface="Roboto"/>
        </a:defRPr>
      </a:lvl4pPr>
      <a:lvl5pPr marL="2220685" marR="0" indent="-239485" algn="l" defTabSz="914400" rtl="0" latinLnBrk="0">
        <a:lnSpc>
          <a:spcPct val="100000"/>
        </a:lnSpc>
        <a:spcBef>
          <a:spcPts val="0"/>
        </a:spcBef>
        <a:spcAft>
          <a:spcPts val="0"/>
        </a:spcAft>
        <a:buClr>
          <a:schemeClr val="accent5">
            <a:lumOff val="44000"/>
          </a:schemeClr>
        </a:buClr>
        <a:buSzPts val="1100"/>
        <a:buFontTx/>
        <a:buAutoNum type="alphaLcPeriod"/>
        <a:tabLst/>
        <a:defRPr sz="1100" b="0" i="0" u="none" strike="noStrike" cap="none" spc="0" baseline="0">
          <a:solidFill>
            <a:schemeClr val="accent5">
              <a:lumOff val="44000"/>
            </a:schemeClr>
          </a:solidFill>
          <a:uFillTx/>
          <a:latin typeface="Roboto"/>
          <a:ea typeface="Roboto"/>
          <a:cs typeface="Roboto"/>
          <a:sym typeface="Roboto"/>
        </a:defRPr>
      </a:lvl5pPr>
      <a:lvl6pPr marL="2677885" marR="0" indent="-239485" algn="l" defTabSz="914400" rtl="0" latinLnBrk="0">
        <a:lnSpc>
          <a:spcPct val="100000"/>
        </a:lnSpc>
        <a:spcBef>
          <a:spcPts val="0"/>
        </a:spcBef>
        <a:spcAft>
          <a:spcPts val="0"/>
        </a:spcAft>
        <a:buClr>
          <a:schemeClr val="accent5">
            <a:lumOff val="44000"/>
          </a:schemeClr>
        </a:buClr>
        <a:buSzPts val="1100"/>
        <a:buFontTx/>
        <a:buAutoNum type="romanLcPeriod"/>
        <a:tabLst/>
        <a:defRPr sz="1100" b="0" i="0" u="none" strike="noStrike" cap="none" spc="0" baseline="0">
          <a:solidFill>
            <a:schemeClr val="accent5">
              <a:lumOff val="44000"/>
            </a:schemeClr>
          </a:solidFill>
          <a:uFillTx/>
          <a:latin typeface="Roboto"/>
          <a:ea typeface="Roboto"/>
          <a:cs typeface="Roboto"/>
          <a:sym typeface="Roboto"/>
        </a:defRPr>
      </a:lvl6pPr>
      <a:lvl7pPr marL="3135085" marR="0" indent="-239485" algn="l" defTabSz="914400" rtl="0" latinLnBrk="0">
        <a:lnSpc>
          <a:spcPct val="100000"/>
        </a:lnSpc>
        <a:spcBef>
          <a:spcPts val="0"/>
        </a:spcBef>
        <a:spcAft>
          <a:spcPts val="0"/>
        </a:spcAft>
        <a:buClr>
          <a:schemeClr val="accent5">
            <a:lumOff val="44000"/>
          </a:schemeClr>
        </a:buClr>
        <a:buSzPts val="1100"/>
        <a:buFontTx/>
        <a:buAutoNum type="arabicPeriod"/>
        <a:tabLst/>
        <a:defRPr sz="1100" b="0" i="0" u="none" strike="noStrike" cap="none" spc="0" baseline="0">
          <a:solidFill>
            <a:schemeClr val="accent5">
              <a:lumOff val="44000"/>
            </a:schemeClr>
          </a:solidFill>
          <a:uFillTx/>
          <a:latin typeface="Roboto"/>
          <a:ea typeface="Roboto"/>
          <a:cs typeface="Roboto"/>
          <a:sym typeface="Roboto"/>
        </a:defRPr>
      </a:lvl7pPr>
      <a:lvl8pPr marL="3592285" marR="0" indent="-239485" algn="l" defTabSz="914400" rtl="0" latinLnBrk="0">
        <a:lnSpc>
          <a:spcPct val="100000"/>
        </a:lnSpc>
        <a:spcBef>
          <a:spcPts val="0"/>
        </a:spcBef>
        <a:spcAft>
          <a:spcPts val="0"/>
        </a:spcAft>
        <a:buClr>
          <a:schemeClr val="accent5">
            <a:lumOff val="44000"/>
          </a:schemeClr>
        </a:buClr>
        <a:buSzPts val="1100"/>
        <a:buFontTx/>
        <a:buAutoNum type="alphaLcPeriod"/>
        <a:tabLst/>
        <a:defRPr sz="1100" b="0" i="0" u="none" strike="noStrike" cap="none" spc="0" baseline="0">
          <a:solidFill>
            <a:schemeClr val="accent5">
              <a:lumOff val="44000"/>
            </a:schemeClr>
          </a:solidFill>
          <a:uFillTx/>
          <a:latin typeface="Roboto"/>
          <a:ea typeface="Roboto"/>
          <a:cs typeface="Roboto"/>
          <a:sym typeface="Roboto"/>
        </a:defRPr>
      </a:lvl8pPr>
      <a:lvl9pPr marL="4049485" marR="0" indent="-239485" algn="l" defTabSz="914400" rtl="0" latinLnBrk="0">
        <a:lnSpc>
          <a:spcPct val="100000"/>
        </a:lnSpc>
        <a:spcBef>
          <a:spcPts val="0"/>
        </a:spcBef>
        <a:spcAft>
          <a:spcPts val="0"/>
        </a:spcAft>
        <a:buClr>
          <a:schemeClr val="accent5">
            <a:lumOff val="44000"/>
          </a:schemeClr>
        </a:buClr>
        <a:buSzPts val="1100"/>
        <a:buFontTx/>
        <a:buAutoNum type="romanLcPeriod"/>
        <a:tabLst/>
        <a:defRPr sz="1100" b="0" i="0" u="none" strike="noStrike" cap="none" spc="0" baseline="0">
          <a:solidFill>
            <a:schemeClr val="accent5">
              <a:lumOff val="44000"/>
            </a:schemeClr>
          </a:solidFill>
          <a:uFillTx/>
          <a:latin typeface="Roboto"/>
          <a:ea typeface="Roboto"/>
          <a:cs typeface="Roboto"/>
          <a:sym typeface="Roboto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xJxrvxsKcUg" TargetMode="External"/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קצת על מנטורינג והרבה על פיתוח אנשים/ברק פלג/יולי 2022"/>
          <p:cNvSpPr txBox="1"/>
          <p:nvPr/>
        </p:nvSpPr>
        <p:spPr>
          <a:xfrm>
            <a:off x="857546" y="1836001"/>
            <a:ext cx="7223358" cy="13742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r" rtl="1">
              <a:lnSpc>
                <a:spcPct val="60000"/>
              </a:lnSpc>
              <a:defRPr sz="4700" spc="-235">
                <a:solidFill>
                  <a:schemeClr val="accent5">
                    <a:lumOff val="44000"/>
                  </a:schemeClr>
                </a:solidFill>
                <a:uFill>
                  <a:solidFill>
                    <a:srgbClr val="000000"/>
                  </a:solidFill>
                </a:uFill>
                <a:latin typeface="Alef Regular"/>
                <a:ea typeface="Alef Regular"/>
                <a:cs typeface="Alef Regular"/>
                <a:sym typeface="Alef Regular"/>
              </a:defRPr>
            </a:pPr>
            <a:r>
              <a:rPr lang="he-IL" dirty="0"/>
              <a:t>מה בין סביבה תחרותית ושיתוף פעולה?</a:t>
            </a:r>
          </a:p>
          <a:p>
            <a:pPr algn="r" rtl="1">
              <a:lnSpc>
                <a:spcPct val="60000"/>
              </a:lnSpc>
              <a:defRPr sz="4700" spc="-235">
                <a:solidFill>
                  <a:schemeClr val="accent5">
                    <a:lumOff val="44000"/>
                  </a:schemeClr>
                </a:solidFill>
                <a:uFill>
                  <a:solidFill>
                    <a:srgbClr val="000000"/>
                  </a:solidFill>
                </a:uFill>
                <a:latin typeface="Alef Regular"/>
                <a:ea typeface="Alef Regular"/>
                <a:cs typeface="Alef Regular"/>
                <a:sym typeface="Alef Regular"/>
              </a:defRPr>
            </a:pPr>
            <a:endParaRPr dirty="0"/>
          </a:p>
        </p:txBody>
      </p:sp>
      <p:sp>
        <p:nvSpPr>
          <p:cNvPr id="568" name="קצת על מנטורינג והרבה על פיתוח אנשים/ברק פלג/יולי 2022"/>
          <p:cNvSpPr txBox="1"/>
          <p:nvPr/>
        </p:nvSpPr>
        <p:spPr>
          <a:xfrm>
            <a:off x="6537408" y="3002698"/>
            <a:ext cx="1543495" cy="30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r" rtl="1">
              <a:defRPr sz="1800" spc="-90">
                <a:solidFill>
                  <a:schemeClr val="accent5">
                    <a:lumOff val="44000"/>
                  </a:schemeClr>
                </a:solidFill>
                <a:uFill>
                  <a:solidFill>
                    <a:srgbClr val="000000"/>
                  </a:solidFill>
                </a:uFill>
                <a:latin typeface="Alef Regular"/>
                <a:ea typeface="Alef Regular"/>
                <a:cs typeface="Alef Regular"/>
                <a:sym typeface="Alef Regular"/>
              </a:defRPr>
            </a:lvl1pPr>
          </a:lstStyle>
          <a:p>
            <a:r>
              <a:t>ברק פלג/יולי 2022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4" name="Google Shape;389;p44"/>
          <p:cNvGrpSpPr/>
          <p:nvPr/>
        </p:nvGrpSpPr>
        <p:grpSpPr>
          <a:xfrm>
            <a:off x="1088978" y="792095"/>
            <a:ext cx="2265555" cy="883164"/>
            <a:chOff x="-2" y="0"/>
            <a:chExt cx="2265553" cy="883162"/>
          </a:xfrm>
        </p:grpSpPr>
        <p:sp>
          <p:nvSpPr>
            <p:cNvPr id="649" name="Google Shape;390;p44"/>
            <p:cNvSpPr/>
            <p:nvPr/>
          </p:nvSpPr>
          <p:spPr>
            <a:xfrm rot="21119147" flipH="1">
              <a:off x="1748753" y="31462"/>
              <a:ext cx="485337" cy="485337"/>
            </a:xfrm>
            <a:prstGeom prst="ellipse">
              <a:avLst/>
            </a:prstGeom>
            <a:solidFill>
              <a:srgbClr val="242841"/>
            </a:solidFill>
            <a:ln w="381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grpSp>
          <p:nvGrpSpPr>
            <p:cNvPr id="652" name="Google Shape;391;p44"/>
            <p:cNvGrpSpPr/>
            <p:nvPr/>
          </p:nvGrpSpPr>
          <p:grpSpPr>
            <a:xfrm>
              <a:off x="-3" y="431246"/>
              <a:ext cx="451894" cy="451917"/>
              <a:chOff x="-1" y="-1"/>
              <a:chExt cx="451893" cy="451916"/>
            </a:xfrm>
          </p:grpSpPr>
          <p:sp>
            <p:nvSpPr>
              <p:cNvPr id="650" name="Google Shape;392;p44"/>
              <p:cNvSpPr/>
              <p:nvPr/>
            </p:nvSpPr>
            <p:spPr>
              <a:xfrm flipH="1">
                <a:off x="55775" y="-2"/>
                <a:ext cx="340344" cy="451918"/>
              </a:xfrm>
              <a:prstGeom prst="line">
                <a:avLst/>
              </a:prstGeom>
              <a:noFill/>
              <a:ln w="38100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651" name="Google Shape;393;p44"/>
              <p:cNvSpPr/>
              <p:nvPr/>
            </p:nvSpPr>
            <p:spPr>
              <a:xfrm>
                <a:off x="-2" y="55770"/>
                <a:ext cx="451894" cy="340374"/>
              </a:xfrm>
              <a:prstGeom prst="line">
                <a:avLst/>
              </a:prstGeom>
              <a:noFill/>
              <a:ln w="38100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653" name="Google Shape;394;p44"/>
            <p:cNvSpPr/>
            <p:nvPr/>
          </p:nvSpPr>
          <p:spPr>
            <a:xfrm flipH="1">
              <a:off x="225569" y="307962"/>
              <a:ext cx="1525493" cy="354141"/>
            </a:xfrm>
            <a:prstGeom prst="line">
              <a:avLst/>
            </a:prstGeom>
            <a:noFill/>
            <a:ln w="38100" cap="flat">
              <a:solidFill>
                <a:schemeClr val="accent1"/>
              </a:solidFill>
              <a:prstDash val="dash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655" name="בואו נדבר על אסטרטגייה…"/>
          <p:cNvSpPr txBox="1"/>
          <p:nvPr/>
        </p:nvSpPr>
        <p:spPr>
          <a:xfrm>
            <a:off x="2212700" y="1393139"/>
            <a:ext cx="6012864" cy="26407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r" rtl="1">
              <a:lnSpc>
                <a:spcPct val="120000"/>
              </a:lnSpc>
              <a:defRPr sz="2400" spc="-120">
                <a:solidFill>
                  <a:schemeClr val="accent5">
                    <a:lumOff val="44000"/>
                  </a:schemeClr>
                </a:solidFill>
                <a:uFill>
                  <a:solidFill>
                    <a:srgbClr val="000000"/>
                  </a:solidFill>
                </a:uFill>
                <a:latin typeface="Alef Bold"/>
                <a:ea typeface="Alef Bold"/>
                <a:cs typeface="Alef Bold"/>
                <a:sym typeface="Alef Bold"/>
              </a:defRPr>
            </a:pPr>
            <a:r>
              <a:rPr dirty="0" err="1"/>
              <a:t>בואו</a:t>
            </a:r>
            <a:r>
              <a:rPr dirty="0"/>
              <a:t> </a:t>
            </a:r>
            <a:r>
              <a:rPr dirty="0" err="1"/>
              <a:t>נדבר</a:t>
            </a:r>
            <a:r>
              <a:rPr dirty="0"/>
              <a:t> </a:t>
            </a:r>
            <a:r>
              <a:rPr dirty="0" err="1"/>
              <a:t>על</a:t>
            </a:r>
            <a:r>
              <a:rPr dirty="0"/>
              <a:t> </a:t>
            </a:r>
            <a:r>
              <a:rPr dirty="0" err="1"/>
              <a:t>אסטרטגייה</a:t>
            </a:r>
            <a:r>
              <a:rPr dirty="0"/>
              <a:t> </a:t>
            </a:r>
            <a:r>
              <a:rPr dirty="0" err="1"/>
              <a:t>בבחירת</a:t>
            </a:r>
            <a:r>
              <a:rPr dirty="0"/>
              <a:t> </a:t>
            </a:r>
            <a:r>
              <a:rPr dirty="0" err="1"/>
              <a:t>אנשים</a:t>
            </a:r>
            <a:r>
              <a:rPr lang="he-IL" dirty="0"/>
              <a:t>: </a:t>
            </a:r>
            <a:r>
              <a:rPr dirty="0" err="1"/>
              <a:t>אותנטיים</a:t>
            </a:r>
            <a:endParaRPr dirty="0"/>
          </a:p>
          <a:p>
            <a:pPr algn="r" rtl="1">
              <a:lnSpc>
                <a:spcPct val="120000"/>
              </a:lnSpc>
              <a:defRPr sz="2400" spc="-120">
                <a:solidFill>
                  <a:schemeClr val="accent5">
                    <a:lumOff val="44000"/>
                  </a:schemeClr>
                </a:solidFill>
                <a:uFill>
                  <a:solidFill>
                    <a:srgbClr val="000000"/>
                  </a:solidFill>
                </a:uFill>
                <a:latin typeface="Alef Regular"/>
                <a:ea typeface="Alef Regular"/>
                <a:cs typeface="Alef Regular"/>
                <a:sym typeface="Alef Regular"/>
              </a:defRPr>
            </a:pPr>
            <a:r>
              <a:rPr lang="he-IL" dirty="0"/>
              <a:t>צוות ביחידה (סיירת מטכ"ל)</a:t>
            </a:r>
          </a:p>
          <a:p>
            <a:pPr algn="r" rtl="1">
              <a:lnSpc>
                <a:spcPct val="120000"/>
              </a:lnSpc>
              <a:defRPr sz="2400" spc="-120">
                <a:solidFill>
                  <a:schemeClr val="accent5">
                    <a:lumOff val="44000"/>
                  </a:schemeClr>
                </a:solidFill>
                <a:uFill>
                  <a:solidFill>
                    <a:srgbClr val="000000"/>
                  </a:solidFill>
                </a:uFill>
                <a:latin typeface="Alef Regular"/>
                <a:ea typeface="Alef Regular"/>
                <a:cs typeface="Alef Regular"/>
                <a:sym typeface="Alef Regular"/>
              </a:defRPr>
            </a:pPr>
            <a:r>
              <a:rPr lang="he-IL" dirty="0"/>
              <a:t>- אנשים השגיים ושאפתנים מאוד</a:t>
            </a:r>
            <a:endParaRPr dirty="0"/>
          </a:p>
          <a:p>
            <a:pPr algn="r" rtl="1">
              <a:lnSpc>
                <a:spcPct val="120000"/>
              </a:lnSpc>
              <a:defRPr sz="2400" spc="-120">
                <a:solidFill>
                  <a:schemeClr val="accent5">
                    <a:lumOff val="44000"/>
                  </a:schemeClr>
                </a:solidFill>
                <a:uFill>
                  <a:solidFill>
                    <a:srgbClr val="000000"/>
                  </a:solidFill>
                </a:uFill>
                <a:latin typeface="Alef Regular"/>
                <a:ea typeface="Alef Regular"/>
                <a:cs typeface="Alef Regular"/>
                <a:sym typeface="Alef Regular"/>
              </a:defRPr>
            </a:pPr>
            <a:r>
              <a:rPr lang="he-IL" dirty="0"/>
              <a:t> - צ</a:t>
            </a:r>
            <a:r>
              <a:rPr dirty="0" err="1"/>
              <a:t>נועים</a:t>
            </a:r>
            <a:endParaRPr dirty="0"/>
          </a:p>
          <a:p>
            <a:pPr algn="r" rtl="1">
              <a:lnSpc>
                <a:spcPct val="120000"/>
              </a:lnSpc>
              <a:defRPr sz="2400" spc="-120">
                <a:solidFill>
                  <a:schemeClr val="accent5">
                    <a:lumOff val="44000"/>
                  </a:schemeClr>
                </a:solidFill>
                <a:uFill>
                  <a:solidFill>
                    <a:srgbClr val="000000"/>
                  </a:solidFill>
                </a:uFill>
                <a:latin typeface="Alef Regular"/>
                <a:ea typeface="Alef Regular"/>
                <a:cs typeface="Alef Regular"/>
                <a:sym typeface="Alef Regular"/>
              </a:defRPr>
            </a:pPr>
            <a:r>
              <a:rPr lang="he-IL" dirty="0"/>
              <a:t>- </a:t>
            </a:r>
            <a:r>
              <a:rPr dirty="0" err="1"/>
              <a:t>בעלי</a:t>
            </a:r>
            <a:r>
              <a:rPr dirty="0"/>
              <a:t> </a:t>
            </a:r>
            <a:r>
              <a:rPr dirty="0" err="1"/>
              <a:t>תשוקה</a:t>
            </a:r>
            <a:endParaRPr dirty="0"/>
          </a:p>
          <a:p>
            <a:pPr algn="r" rtl="1">
              <a:lnSpc>
                <a:spcPct val="120000"/>
              </a:lnSpc>
              <a:defRPr sz="2400" spc="-120">
                <a:solidFill>
                  <a:schemeClr val="accent5">
                    <a:lumOff val="44000"/>
                  </a:schemeClr>
                </a:solidFill>
                <a:uFill>
                  <a:solidFill>
                    <a:srgbClr val="000000"/>
                  </a:solidFill>
                </a:uFill>
                <a:latin typeface="Alef Regular"/>
                <a:ea typeface="Alef Regular"/>
                <a:cs typeface="Alef Regular"/>
                <a:sym typeface="Alef Regular"/>
              </a:defRPr>
            </a:pPr>
            <a:r>
              <a:rPr lang="he-IL" dirty="0"/>
              <a:t>- </a:t>
            </a:r>
            <a:r>
              <a:rPr dirty="0" err="1"/>
              <a:t>ואולי</a:t>
            </a:r>
            <a:r>
              <a:rPr dirty="0"/>
              <a:t> </a:t>
            </a:r>
            <a:r>
              <a:rPr dirty="0" err="1"/>
              <a:t>הכי</a:t>
            </a:r>
            <a:r>
              <a:rPr dirty="0"/>
              <a:t> </a:t>
            </a:r>
            <a:r>
              <a:rPr dirty="0" err="1"/>
              <a:t>חשוב</a:t>
            </a:r>
            <a:r>
              <a:rPr dirty="0"/>
              <a:t>: </a:t>
            </a:r>
            <a:r>
              <a:rPr dirty="0" err="1">
                <a:latin typeface="Alef Bold"/>
                <a:ea typeface="Alef Bold"/>
                <a:cs typeface="Alef Bold"/>
                <a:sym typeface="Alef Bold"/>
              </a:rPr>
              <a:t>שחקנים</a:t>
            </a:r>
            <a:r>
              <a:rPr dirty="0">
                <a:latin typeface="Alef Bold"/>
                <a:ea typeface="Alef Bold"/>
                <a:cs typeface="Alef Bold"/>
                <a:sym typeface="Alef Bold"/>
              </a:rPr>
              <a:t> </a:t>
            </a:r>
            <a:r>
              <a:rPr dirty="0" err="1">
                <a:latin typeface="Alef Bold"/>
                <a:ea typeface="Alef Bold"/>
                <a:cs typeface="Alef Bold"/>
                <a:sym typeface="Alef Bold"/>
              </a:rPr>
              <a:t>קבוצתיים</a:t>
            </a:r>
            <a:endParaRPr dirty="0">
              <a:latin typeface="Alef Bold"/>
              <a:ea typeface="Alef Bold"/>
              <a:cs typeface="Alef Bold"/>
              <a:sym typeface="Alef Bold"/>
            </a:endParaRP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FD0FD36-DD8E-F2ED-9C39-B48181B22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dirty="0"/>
              <a:t>מנטליות חזקה</a:t>
            </a:r>
            <a:br>
              <a:rPr lang="he-IL" dirty="0"/>
            </a:br>
            <a:r>
              <a:rPr lang="he-IL" dirty="0"/>
              <a:t>[מה זה?]</a:t>
            </a:r>
            <a:br>
              <a:rPr lang="he-IL" dirty="0"/>
            </a:b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987469396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0731400-B309-B5CC-705D-57965C3A8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7200" y="3113640"/>
            <a:ext cx="4629600" cy="491702"/>
          </a:xfrm>
        </p:spPr>
        <p:txBody>
          <a:bodyPr>
            <a:normAutofit fontScale="90000"/>
          </a:bodyPr>
          <a:lstStyle/>
          <a:p>
            <a:r>
              <a:rPr lang="he-IL" dirty="0"/>
              <a:t>היכולת להכיר בחולשות ולהיות אנושיים</a:t>
            </a:r>
            <a:br>
              <a:rPr lang="he-IL" dirty="0"/>
            </a:br>
            <a:r>
              <a:rPr lang="he-IL" dirty="0"/>
              <a:t>הוא אחד ממקורות  </a:t>
            </a:r>
            <a:r>
              <a:rPr lang="he-IL" dirty="0" err="1"/>
              <a:t>הכח</a:t>
            </a:r>
            <a:r>
              <a:rPr lang="he-IL" dirty="0"/>
              <a:t> החשובים של המנהיג!!  </a:t>
            </a:r>
            <a:br>
              <a:rPr lang="he-IL" dirty="0"/>
            </a:br>
            <a:r>
              <a:rPr lang="he-IL" dirty="0"/>
              <a:t> 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B4454D5F-A779-8076-332A-AC856EDC7163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1938088" y="1052263"/>
            <a:ext cx="5441406" cy="1118402"/>
          </a:xfrm>
        </p:spPr>
        <p:txBody>
          <a:bodyPr>
            <a:normAutofit/>
          </a:bodyPr>
          <a:lstStyle/>
          <a:p>
            <a:pPr algn="ctr"/>
            <a:r>
              <a:rPr lang="he-IL" sz="3200" b="1" dirty="0">
                <a:solidFill>
                  <a:srgbClr val="FF0000"/>
                </a:solidFill>
              </a:rPr>
              <a:t>בסוף הסדקים זה כל היופי</a:t>
            </a:r>
          </a:p>
        </p:txBody>
      </p:sp>
    </p:spTree>
    <p:extLst>
      <p:ext uri="{BB962C8B-B14F-4D97-AF65-F5344CB8AC3E}">
        <p14:creationId xmlns:p14="http://schemas.microsoft.com/office/powerpoint/2010/main" val="94518339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9" name="Google Shape;625;p54"/>
          <p:cNvGrpSpPr/>
          <p:nvPr/>
        </p:nvGrpSpPr>
        <p:grpSpPr>
          <a:xfrm>
            <a:off x="4236798" y="197955"/>
            <a:ext cx="683105" cy="4406103"/>
            <a:chOff x="0" y="0"/>
            <a:chExt cx="683103" cy="4406102"/>
          </a:xfrm>
        </p:grpSpPr>
        <p:sp>
          <p:nvSpPr>
            <p:cNvPr id="667" name="Google Shape;626;p54"/>
            <p:cNvSpPr/>
            <p:nvPr/>
          </p:nvSpPr>
          <p:spPr>
            <a:xfrm>
              <a:off x="-1" y="-1"/>
              <a:ext cx="683104" cy="683103"/>
            </a:xfrm>
            <a:prstGeom prst="ellipse">
              <a:avLst/>
            </a:prstGeom>
            <a:solidFill>
              <a:srgbClr val="242841"/>
            </a:solidFill>
            <a:ln w="381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68" name="Google Shape;627;p54"/>
            <p:cNvSpPr/>
            <p:nvPr/>
          </p:nvSpPr>
          <p:spPr>
            <a:xfrm flipV="1">
              <a:off x="335250" y="683099"/>
              <a:ext cx="6301" cy="3723003"/>
            </a:xfrm>
            <a:prstGeom prst="line">
              <a:avLst/>
            </a:prstGeom>
            <a:noFill/>
            <a:ln w="38100" cap="flat">
              <a:solidFill>
                <a:schemeClr val="accent1"/>
              </a:solidFill>
              <a:prstDash val="dash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</p:grpSp>
      <p:pic>
        <p:nvPicPr>
          <p:cNvPr id="670" name="Google Shape;628;p54" descr="Google Shape;628;p5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956" y="1066005"/>
            <a:ext cx="3011402" cy="30114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671" name="ומה לגבי שייכות?…"/>
          <p:cNvSpPr txBox="1"/>
          <p:nvPr/>
        </p:nvSpPr>
        <p:spPr>
          <a:xfrm>
            <a:off x="4781500" y="1470990"/>
            <a:ext cx="3531428" cy="1323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r" rtl="1">
              <a:lnSpc>
                <a:spcPct val="90000"/>
              </a:lnSpc>
              <a:defRPr sz="2100" spc="-105">
                <a:solidFill>
                  <a:schemeClr val="accent5">
                    <a:lumOff val="44000"/>
                  </a:schemeClr>
                </a:solidFill>
                <a:uFill>
                  <a:solidFill>
                    <a:srgbClr val="000000"/>
                  </a:solidFill>
                </a:uFill>
                <a:latin typeface="Alef Bold"/>
                <a:ea typeface="Alef Bold"/>
                <a:cs typeface="Alef Bold"/>
                <a:sym typeface="Alef Bold"/>
              </a:defRPr>
            </a:pPr>
            <a:r>
              <a:rPr lang="he-IL" dirty="0"/>
              <a:t>אז מה האסטרטגיה שלי בבחירת אנשים להובלת שינוי בארגון</a:t>
            </a:r>
            <a:r>
              <a:rPr dirty="0"/>
              <a:t>?</a:t>
            </a:r>
            <a:endParaRPr lang="he-IL" dirty="0"/>
          </a:p>
          <a:p>
            <a:pPr algn="r" rtl="1">
              <a:lnSpc>
                <a:spcPct val="90000"/>
              </a:lnSpc>
              <a:defRPr sz="2100" spc="-105">
                <a:solidFill>
                  <a:schemeClr val="accent5">
                    <a:lumOff val="44000"/>
                  </a:schemeClr>
                </a:solidFill>
                <a:uFill>
                  <a:solidFill>
                    <a:srgbClr val="000000"/>
                  </a:solidFill>
                </a:uFill>
                <a:latin typeface="Alef Bold"/>
                <a:ea typeface="Alef Bold"/>
                <a:cs typeface="Alef Bold"/>
                <a:sym typeface="Alef Bold"/>
              </a:defRPr>
            </a:pPr>
            <a:endParaRPr lang="he-IL" sz="3200" dirty="0"/>
          </a:p>
          <a:p>
            <a:pPr algn="r" rtl="1">
              <a:lnSpc>
                <a:spcPct val="90000"/>
              </a:lnSpc>
              <a:defRPr sz="2100" spc="-105">
                <a:solidFill>
                  <a:schemeClr val="accent5">
                    <a:lumOff val="44000"/>
                  </a:schemeClr>
                </a:solidFill>
                <a:uFill>
                  <a:solidFill>
                    <a:srgbClr val="000000"/>
                  </a:solidFill>
                </a:uFill>
                <a:latin typeface="Alef Bold"/>
                <a:ea typeface="Alef Bold"/>
                <a:cs typeface="Alef Bold"/>
                <a:sym typeface="Alef Bold"/>
              </a:defRPr>
            </a:pPr>
            <a:endParaRPr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8E9B23-DEDC-7FAD-3505-8EA14D01E483}"/>
              </a:ext>
            </a:extLst>
          </p:cNvPr>
          <p:cNvSpPr txBox="1"/>
          <p:nvPr/>
        </p:nvSpPr>
        <p:spPr>
          <a:xfrm>
            <a:off x="5334790" y="2418750"/>
            <a:ext cx="2842694" cy="116955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r"/>
            <a:r>
              <a:rPr lang="he-IL" sz="1400" b="1" i="0" u="none" strike="noStrike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aramond" panose="02020404030301010803" pitchFamily="18" charset="0"/>
              </a:rPr>
              <a:t>סן אנטוניו ספרס (מאמן גרג פופוביץ)</a:t>
            </a:r>
          </a:p>
          <a:p>
            <a:pPr algn="r"/>
            <a:r>
              <a:rPr lang="he-IL" b="1" dirty="0">
                <a:solidFill>
                  <a:schemeClr val="bg1">
                    <a:lumMod val="10000"/>
                    <a:lumOff val="90000"/>
                  </a:schemeClr>
                </a:solidFill>
                <a:latin typeface="Garamond" panose="02020404030301010803" pitchFamily="18" charset="0"/>
              </a:rPr>
              <a:t>מחפש אנשים שהתגברו על עצמם ושלא לוקחים את החיים קשה מדי....</a:t>
            </a:r>
          </a:p>
          <a:p>
            <a:pPr algn="r"/>
            <a:r>
              <a:rPr lang="he-IL" b="1" dirty="0">
                <a:solidFill>
                  <a:schemeClr val="bg1">
                    <a:lumMod val="10000"/>
                    <a:lumOff val="90000"/>
                  </a:schemeClr>
                </a:solidFill>
                <a:latin typeface="Garamond" panose="02020404030301010803" pitchFamily="18" charset="0"/>
              </a:rPr>
              <a:t>אנשים עם חוש הומור למשל</a:t>
            </a:r>
          </a:p>
          <a:p>
            <a:pPr algn="r"/>
            <a:r>
              <a:rPr lang="he-IL" sz="1400" b="1" i="0" u="none" strike="noStrike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aramond" panose="02020404030301010803" pitchFamily="18" charset="0"/>
              </a:rPr>
              <a:t>שאפשר לספר בדיחה על חשבונם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563;p50"/>
          <p:cNvSpPr/>
          <p:nvPr/>
        </p:nvSpPr>
        <p:spPr>
          <a:xfrm flipV="1">
            <a:off x="4573270" y="1112225"/>
            <a:ext cx="2" cy="3491701"/>
          </a:xfrm>
          <a:prstGeom prst="line">
            <a:avLst/>
          </a:prstGeom>
          <a:ln w="38100">
            <a:solidFill>
              <a:schemeClr val="accent1"/>
            </a:solidFill>
            <a:prstDash val="dash"/>
          </a:ln>
        </p:spPr>
        <p:txBody>
          <a:bodyPr lIns="45718" tIns="45718" rIns="45718" bIns="45718"/>
          <a:lstStyle/>
          <a:p>
            <a:endParaRPr/>
          </a:p>
        </p:txBody>
      </p:sp>
      <p:grpSp>
        <p:nvGrpSpPr>
          <p:cNvPr id="676" name="Google Shape;574;p50"/>
          <p:cNvGrpSpPr/>
          <p:nvPr/>
        </p:nvGrpSpPr>
        <p:grpSpPr>
          <a:xfrm>
            <a:off x="2155529" y="2179272"/>
            <a:ext cx="784953" cy="784955"/>
            <a:chOff x="0" y="-1"/>
            <a:chExt cx="784952" cy="784953"/>
          </a:xfrm>
        </p:grpSpPr>
        <p:sp>
          <p:nvSpPr>
            <p:cNvPr id="674" name="Google Shape;575;p50"/>
            <p:cNvSpPr/>
            <p:nvPr/>
          </p:nvSpPr>
          <p:spPr>
            <a:xfrm>
              <a:off x="20755" y="20724"/>
              <a:ext cx="743474" cy="744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8" y="0"/>
                  </a:moveTo>
                  <a:cubicBezTo>
                    <a:pt x="4834" y="0"/>
                    <a:pt x="0" y="4831"/>
                    <a:pt x="0" y="10800"/>
                  </a:cubicBezTo>
                  <a:cubicBezTo>
                    <a:pt x="0" y="16753"/>
                    <a:pt x="4834" y="21600"/>
                    <a:pt x="10808" y="21600"/>
                  </a:cubicBezTo>
                  <a:cubicBezTo>
                    <a:pt x="16766" y="21600"/>
                    <a:pt x="21600" y="16753"/>
                    <a:pt x="21600" y="10800"/>
                  </a:cubicBezTo>
                  <a:cubicBezTo>
                    <a:pt x="21600" y="4831"/>
                    <a:pt x="16766" y="0"/>
                    <a:pt x="1080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75" name="Google Shape;576;p50"/>
            <p:cNvSpPr/>
            <p:nvPr/>
          </p:nvSpPr>
          <p:spPr>
            <a:xfrm>
              <a:off x="-1" y="-2"/>
              <a:ext cx="784954" cy="7849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8" y="1141"/>
                  </a:moveTo>
                  <a:cubicBezTo>
                    <a:pt x="12411" y="1141"/>
                    <a:pt x="13937" y="1542"/>
                    <a:pt x="15279" y="2235"/>
                  </a:cubicBezTo>
                  <a:cubicBezTo>
                    <a:pt x="14401" y="5921"/>
                    <a:pt x="12550" y="9544"/>
                    <a:pt x="10562" y="12642"/>
                  </a:cubicBezTo>
                  <a:cubicBezTo>
                    <a:pt x="9559" y="11795"/>
                    <a:pt x="8896" y="10454"/>
                    <a:pt x="8634" y="8742"/>
                  </a:cubicBezTo>
                  <a:cubicBezTo>
                    <a:pt x="8557" y="8217"/>
                    <a:pt x="8526" y="7694"/>
                    <a:pt x="8526" y="7138"/>
                  </a:cubicBezTo>
                  <a:cubicBezTo>
                    <a:pt x="8526" y="5242"/>
                    <a:pt x="8989" y="3192"/>
                    <a:pt x="9868" y="1203"/>
                  </a:cubicBezTo>
                  <a:cubicBezTo>
                    <a:pt x="9868" y="1203"/>
                    <a:pt x="9868" y="1187"/>
                    <a:pt x="9868" y="1187"/>
                  </a:cubicBezTo>
                  <a:cubicBezTo>
                    <a:pt x="10176" y="1156"/>
                    <a:pt x="10484" y="1141"/>
                    <a:pt x="10808" y="1141"/>
                  </a:cubicBezTo>
                  <a:close/>
                  <a:moveTo>
                    <a:pt x="16111" y="2729"/>
                  </a:moveTo>
                  <a:cubicBezTo>
                    <a:pt x="18209" y="4116"/>
                    <a:pt x="19734" y="6275"/>
                    <a:pt x="20259" y="8803"/>
                  </a:cubicBezTo>
                  <a:cubicBezTo>
                    <a:pt x="19288" y="10283"/>
                    <a:pt x="18101" y="11502"/>
                    <a:pt x="16805" y="12365"/>
                  </a:cubicBezTo>
                  <a:cubicBezTo>
                    <a:pt x="15586" y="13181"/>
                    <a:pt x="14361" y="13595"/>
                    <a:pt x="13231" y="13595"/>
                  </a:cubicBezTo>
                  <a:cubicBezTo>
                    <a:pt x="12633" y="13595"/>
                    <a:pt x="12062" y="13479"/>
                    <a:pt x="11533" y="13244"/>
                  </a:cubicBezTo>
                  <a:cubicBezTo>
                    <a:pt x="11456" y="13212"/>
                    <a:pt x="11394" y="13182"/>
                    <a:pt x="11317" y="13151"/>
                  </a:cubicBezTo>
                  <a:cubicBezTo>
                    <a:pt x="13336" y="10053"/>
                    <a:pt x="15186" y="6414"/>
                    <a:pt x="16111" y="2729"/>
                  </a:cubicBezTo>
                  <a:close/>
                  <a:moveTo>
                    <a:pt x="8788" y="1342"/>
                  </a:moveTo>
                  <a:cubicBezTo>
                    <a:pt x="7755" y="3900"/>
                    <a:pt x="7370" y="6568"/>
                    <a:pt x="7725" y="8881"/>
                  </a:cubicBezTo>
                  <a:cubicBezTo>
                    <a:pt x="8018" y="10869"/>
                    <a:pt x="8834" y="12442"/>
                    <a:pt x="10037" y="13413"/>
                  </a:cubicBezTo>
                  <a:cubicBezTo>
                    <a:pt x="9760" y="13829"/>
                    <a:pt x="9482" y="14215"/>
                    <a:pt x="9205" y="14600"/>
                  </a:cubicBezTo>
                  <a:cubicBezTo>
                    <a:pt x="7462" y="13428"/>
                    <a:pt x="6182" y="12149"/>
                    <a:pt x="5273" y="11024"/>
                  </a:cubicBezTo>
                  <a:cubicBezTo>
                    <a:pt x="3516" y="8819"/>
                    <a:pt x="2806" y="6737"/>
                    <a:pt x="2545" y="5766"/>
                  </a:cubicBezTo>
                  <a:cubicBezTo>
                    <a:pt x="3917" y="3546"/>
                    <a:pt x="6152" y="1912"/>
                    <a:pt x="8788" y="1342"/>
                  </a:cubicBezTo>
                  <a:close/>
                  <a:moveTo>
                    <a:pt x="1943" y="6953"/>
                  </a:moveTo>
                  <a:cubicBezTo>
                    <a:pt x="2344" y="8109"/>
                    <a:pt x="3115" y="9774"/>
                    <a:pt x="4517" y="11547"/>
                  </a:cubicBezTo>
                  <a:cubicBezTo>
                    <a:pt x="5659" y="12997"/>
                    <a:pt x="7046" y="14277"/>
                    <a:pt x="8649" y="15356"/>
                  </a:cubicBezTo>
                  <a:cubicBezTo>
                    <a:pt x="8388" y="15726"/>
                    <a:pt x="8110" y="16080"/>
                    <a:pt x="7847" y="16404"/>
                  </a:cubicBezTo>
                  <a:cubicBezTo>
                    <a:pt x="6892" y="15927"/>
                    <a:pt x="5751" y="15494"/>
                    <a:pt x="4409" y="15186"/>
                  </a:cubicBezTo>
                  <a:cubicBezTo>
                    <a:pt x="3423" y="14955"/>
                    <a:pt x="2590" y="14724"/>
                    <a:pt x="1866" y="14492"/>
                  </a:cubicBezTo>
                  <a:cubicBezTo>
                    <a:pt x="1388" y="13352"/>
                    <a:pt x="1126" y="12103"/>
                    <a:pt x="1126" y="10808"/>
                  </a:cubicBezTo>
                  <a:cubicBezTo>
                    <a:pt x="1126" y="9436"/>
                    <a:pt x="1419" y="8125"/>
                    <a:pt x="1943" y="6953"/>
                  </a:cubicBezTo>
                  <a:close/>
                  <a:moveTo>
                    <a:pt x="20444" y="10145"/>
                  </a:moveTo>
                  <a:cubicBezTo>
                    <a:pt x="20459" y="10361"/>
                    <a:pt x="20475" y="10592"/>
                    <a:pt x="20475" y="10808"/>
                  </a:cubicBezTo>
                  <a:cubicBezTo>
                    <a:pt x="20475" y="13660"/>
                    <a:pt x="19226" y="16219"/>
                    <a:pt x="17268" y="17993"/>
                  </a:cubicBezTo>
                  <a:cubicBezTo>
                    <a:pt x="14261" y="17283"/>
                    <a:pt x="11871" y="16250"/>
                    <a:pt x="9991" y="15109"/>
                  </a:cubicBezTo>
                  <a:cubicBezTo>
                    <a:pt x="10269" y="14724"/>
                    <a:pt x="10530" y="14338"/>
                    <a:pt x="10808" y="13922"/>
                  </a:cubicBezTo>
                  <a:cubicBezTo>
                    <a:pt x="10916" y="13984"/>
                    <a:pt x="11039" y="14045"/>
                    <a:pt x="11147" y="14091"/>
                  </a:cubicBezTo>
                  <a:cubicBezTo>
                    <a:pt x="11801" y="14383"/>
                    <a:pt x="12501" y="14528"/>
                    <a:pt x="13228" y="14528"/>
                  </a:cubicBezTo>
                  <a:cubicBezTo>
                    <a:pt x="14540" y="14528"/>
                    <a:pt x="15941" y="14058"/>
                    <a:pt x="17330" y="13136"/>
                  </a:cubicBezTo>
                  <a:cubicBezTo>
                    <a:pt x="18470" y="12380"/>
                    <a:pt x="19518" y="11363"/>
                    <a:pt x="20444" y="10145"/>
                  </a:cubicBezTo>
                  <a:close/>
                  <a:moveTo>
                    <a:pt x="2437" y="15634"/>
                  </a:moveTo>
                  <a:cubicBezTo>
                    <a:pt x="2960" y="15787"/>
                    <a:pt x="3546" y="15942"/>
                    <a:pt x="4194" y="16096"/>
                  </a:cubicBezTo>
                  <a:cubicBezTo>
                    <a:pt x="5381" y="16358"/>
                    <a:pt x="6383" y="16743"/>
                    <a:pt x="7247" y="17160"/>
                  </a:cubicBezTo>
                  <a:cubicBezTo>
                    <a:pt x="6676" y="17838"/>
                    <a:pt x="6137" y="18439"/>
                    <a:pt x="5643" y="18979"/>
                  </a:cubicBezTo>
                  <a:cubicBezTo>
                    <a:pt x="4317" y="18131"/>
                    <a:pt x="3207" y="16990"/>
                    <a:pt x="2437" y="15634"/>
                  </a:cubicBezTo>
                  <a:close/>
                  <a:moveTo>
                    <a:pt x="9436" y="15864"/>
                  </a:moveTo>
                  <a:cubicBezTo>
                    <a:pt x="9652" y="16003"/>
                    <a:pt x="9883" y="16142"/>
                    <a:pt x="10114" y="16281"/>
                  </a:cubicBezTo>
                  <a:cubicBezTo>
                    <a:pt x="11964" y="17314"/>
                    <a:pt x="14045" y="18131"/>
                    <a:pt x="16343" y="18717"/>
                  </a:cubicBezTo>
                  <a:cubicBezTo>
                    <a:pt x="15109" y="19580"/>
                    <a:pt x="13676" y="20166"/>
                    <a:pt x="12134" y="20382"/>
                  </a:cubicBezTo>
                  <a:lnTo>
                    <a:pt x="12242" y="20320"/>
                  </a:lnTo>
                  <a:cubicBezTo>
                    <a:pt x="12195" y="20212"/>
                    <a:pt x="11224" y="18408"/>
                    <a:pt x="8665" y="16867"/>
                  </a:cubicBezTo>
                  <a:cubicBezTo>
                    <a:pt x="8927" y="16543"/>
                    <a:pt x="9174" y="16204"/>
                    <a:pt x="9436" y="15864"/>
                  </a:cubicBezTo>
                  <a:close/>
                  <a:moveTo>
                    <a:pt x="8079" y="17607"/>
                  </a:moveTo>
                  <a:cubicBezTo>
                    <a:pt x="9913" y="18686"/>
                    <a:pt x="10870" y="19919"/>
                    <a:pt x="11240" y="20459"/>
                  </a:cubicBezTo>
                  <a:cubicBezTo>
                    <a:pt x="11101" y="20474"/>
                    <a:pt x="10947" y="20474"/>
                    <a:pt x="10808" y="20474"/>
                  </a:cubicBezTo>
                  <a:cubicBezTo>
                    <a:pt x="9251" y="20474"/>
                    <a:pt x="7771" y="20104"/>
                    <a:pt x="6475" y="19442"/>
                  </a:cubicBezTo>
                  <a:cubicBezTo>
                    <a:pt x="6969" y="18902"/>
                    <a:pt x="7509" y="18285"/>
                    <a:pt x="8079" y="17607"/>
                  </a:cubicBezTo>
                  <a:close/>
                  <a:moveTo>
                    <a:pt x="10808" y="0"/>
                  </a:moveTo>
                  <a:cubicBezTo>
                    <a:pt x="4841" y="0"/>
                    <a:pt x="0" y="4857"/>
                    <a:pt x="0" y="10808"/>
                  </a:cubicBezTo>
                  <a:cubicBezTo>
                    <a:pt x="0" y="16759"/>
                    <a:pt x="4841" y="21600"/>
                    <a:pt x="10808" y="21600"/>
                  </a:cubicBezTo>
                  <a:cubicBezTo>
                    <a:pt x="16759" y="21600"/>
                    <a:pt x="21600" y="16759"/>
                    <a:pt x="21600" y="10808"/>
                  </a:cubicBezTo>
                  <a:cubicBezTo>
                    <a:pt x="21600" y="4857"/>
                    <a:pt x="16759" y="0"/>
                    <a:pt x="10808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</p:grpSp>
      <p:grpSp>
        <p:nvGrpSpPr>
          <p:cNvPr id="680" name="Google Shape;570;p50"/>
          <p:cNvGrpSpPr/>
          <p:nvPr/>
        </p:nvGrpSpPr>
        <p:grpSpPr>
          <a:xfrm>
            <a:off x="1968065" y="2586980"/>
            <a:ext cx="1159881" cy="1014833"/>
            <a:chOff x="0" y="0"/>
            <a:chExt cx="1159879" cy="1014832"/>
          </a:xfrm>
        </p:grpSpPr>
        <p:sp>
          <p:nvSpPr>
            <p:cNvPr id="677" name="Google Shape;571;p50"/>
            <p:cNvSpPr/>
            <p:nvPr/>
          </p:nvSpPr>
          <p:spPr>
            <a:xfrm>
              <a:off x="0" y="-1"/>
              <a:ext cx="1159880" cy="65503"/>
            </a:xfrm>
            <a:prstGeom prst="rect">
              <a:avLst/>
            </a:prstGeom>
            <a:solidFill>
              <a:srgbClr val="F1772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78" name="Google Shape;572;p50"/>
            <p:cNvSpPr/>
            <p:nvPr/>
          </p:nvSpPr>
          <p:spPr>
            <a:xfrm>
              <a:off x="71736" y="65501"/>
              <a:ext cx="501693" cy="9493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50" y="4010"/>
                  </a:moveTo>
                  <a:lnTo>
                    <a:pt x="10320" y="6683"/>
                  </a:lnTo>
                  <a:lnTo>
                    <a:pt x="7118" y="8268"/>
                  </a:lnTo>
                  <a:cubicBezTo>
                    <a:pt x="6604" y="6600"/>
                    <a:pt x="5999" y="5193"/>
                    <a:pt x="5350" y="4010"/>
                  </a:cubicBezTo>
                  <a:close/>
                  <a:moveTo>
                    <a:pt x="16676" y="4495"/>
                  </a:moveTo>
                  <a:lnTo>
                    <a:pt x="20929" y="6565"/>
                  </a:lnTo>
                  <a:lnTo>
                    <a:pt x="16744" y="9156"/>
                  </a:lnTo>
                  <a:lnTo>
                    <a:pt x="12199" y="6707"/>
                  </a:lnTo>
                  <a:lnTo>
                    <a:pt x="16676" y="4495"/>
                  </a:lnTo>
                  <a:close/>
                  <a:moveTo>
                    <a:pt x="11237" y="7192"/>
                  </a:moveTo>
                  <a:lnTo>
                    <a:pt x="15893" y="9688"/>
                  </a:lnTo>
                  <a:lnTo>
                    <a:pt x="12401" y="11852"/>
                  </a:lnTo>
                  <a:lnTo>
                    <a:pt x="7543" y="9014"/>
                  </a:lnTo>
                  <a:lnTo>
                    <a:pt x="11237" y="7192"/>
                  </a:lnTo>
                  <a:close/>
                  <a:moveTo>
                    <a:pt x="7634" y="10114"/>
                  </a:moveTo>
                  <a:lnTo>
                    <a:pt x="11528" y="12385"/>
                  </a:lnTo>
                  <a:lnTo>
                    <a:pt x="8416" y="14301"/>
                  </a:lnTo>
                  <a:cubicBezTo>
                    <a:pt x="8216" y="12775"/>
                    <a:pt x="7946" y="11380"/>
                    <a:pt x="7634" y="10114"/>
                  </a:cubicBezTo>
                  <a:close/>
                  <a:moveTo>
                    <a:pt x="16810" y="10196"/>
                  </a:moveTo>
                  <a:lnTo>
                    <a:pt x="20951" y="12421"/>
                  </a:lnTo>
                  <a:lnTo>
                    <a:pt x="17190" y="14644"/>
                  </a:lnTo>
                  <a:lnTo>
                    <a:pt x="13296" y="12373"/>
                  </a:lnTo>
                  <a:lnTo>
                    <a:pt x="16810" y="10196"/>
                  </a:lnTo>
                  <a:close/>
                  <a:moveTo>
                    <a:pt x="12423" y="12905"/>
                  </a:moveTo>
                  <a:lnTo>
                    <a:pt x="16296" y="15177"/>
                  </a:lnTo>
                  <a:lnTo>
                    <a:pt x="12312" y="17543"/>
                  </a:lnTo>
                  <a:lnTo>
                    <a:pt x="8707" y="15212"/>
                  </a:lnTo>
                  <a:lnTo>
                    <a:pt x="12423" y="12905"/>
                  </a:lnTo>
                  <a:close/>
                  <a:moveTo>
                    <a:pt x="8641" y="16265"/>
                  </a:moveTo>
                  <a:lnTo>
                    <a:pt x="11416" y="18074"/>
                  </a:lnTo>
                  <a:lnTo>
                    <a:pt x="8819" y="19624"/>
                  </a:lnTo>
                  <a:cubicBezTo>
                    <a:pt x="8775" y="18442"/>
                    <a:pt x="8730" y="17329"/>
                    <a:pt x="8641" y="16265"/>
                  </a:cubicBezTo>
                  <a:close/>
                  <a:moveTo>
                    <a:pt x="17190" y="15697"/>
                  </a:moveTo>
                  <a:lnTo>
                    <a:pt x="20974" y="17897"/>
                  </a:lnTo>
                  <a:lnTo>
                    <a:pt x="16899" y="20488"/>
                  </a:lnTo>
                  <a:lnTo>
                    <a:pt x="13162" y="18086"/>
                  </a:lnTo>
                  <a:lnTo>
                    <a:pt x="17190" y="15697"/>
                  </a:lnTo>
                  <a:close/>
                  <a:moveTo>
                    <a:pt x="0" y="0"/>
                  </a:moveTo>
                  <a:cubicBezTo>
                    <a:pt x="2283" y="1857"/>
                    <a:pt x="6827" y="7204"/>
                    <a:pt x="6827" y="21079"/>
                  </a:cubicBezTo>
                  <a:cubicBezTo>
                    <a:pt x="6827" y="21363"/>
                    <a:pt x="7275" y="21588"/>
                    <a:pt x="7834" y="21588"/>
                  </a:cubicBezTo>
                  <a:cubicBezTo>
                    <a:pt x="8371" y="21588"/>
                    <a:pt x="8819" y="21339"/>
                    <a:pt x="8819" y="21056"/>
                  </a:cubicBezTo>
                  <a:cubicBezTo>
                    <a:pt x="8819" y="20926"/>
                    <a:pt x="8819" y="20795"/>
                    <a:pt x="8819" y="20677"/>
                  </a:cubicBezTo>
                  <a:lnTo>
                    <a:pt x="12267" y="18619"/>
                  </a:lnTo>
                  <a:lnTo>
                    <a:pt x="16899" y="21600"/>
                  </a:lnTo>
                  <a:lnTo>
                    <a:pt x="21600" y="18560"/>
                  </a:lnTo>
                  <a:lnTo>
                    <a:pt x="21579" y="18548"/>
                  </a:lnTo>
                  <a:lnTo>
                    <a:pt x="21579" y="17270"/>
                  </a:lnTo>
                  <a:lnTo>
                    <a:pt x="21600" y="17258"/>
                  </a:lnTo>
                  <a:lnTo>
                    <a:pt x="18064" y="15165"/>
                  </a:lnTo>
                  <a:lnTo>
                    <a:pt x="21600" y="13036"/>
                  </a:lnTo>
                  <a:lnTo>
                    <a:pt x="21579" y="13036"/>
                  </a:lnTo>
                  <a:lnTo>
                    <a:pt x="21579" y="11817"/>
                  </a:lnTo>
                  <a:lnTo>
                    <a:pt x="21600" y="11805"/>
                  </a:lnTo>
                  <a:lnTo>
                    <a:pt x="17661" y="9653"/>
                  </a:lnTo>
                  <a:lnTo>
                    <a:pt x="21600" y="7192"/>
                  </a:lnTo>
                  <a:lnTo>
                    <a:pt x="21579" y="7180"/>
                  </a:lnTo>
                  <a:lnTo>
                    <a:pt x="21579" y="5985"/>
                  </a:lnTo>
                  <a:lnTo>
                    <a:pt x="21600" y="5973"/>
                  </a:lnTo>
                  <a:lnTo>
                    <a:pt x="17281" y="3892"/>
                  </a:lnTo>
                  <a:cubicBezTo>
                    <a:pt x="17190" y="2744"/>
                    <a:pt x="16206" y="1112"/>
                    <a:pt x="15468" y="0"/>
                  </a:cubicBezTo>
                  <a:lnTo>
                    <a:pt x="14057" y="0"/>
                  </a:lnTo>
                  <a:cubicBezTo>
                    <a:pt x="14773" y="1112"/>
                    <a:pt x="15893" y="2780"/>
                    <a:pt x="15982" y="3904"/>
                  </a:cubicBezTo>
                  <a:lnTo>
                    <a:pt x="11282" y="6222"/>
                  </a:lnTo>
                  <a:lnTo>
                    <a:pt x="4477" y="2579"/>
                  </a:lnTo>
                  <a:cubicBezTo>
                    <a:pt x="3716" y="1443"/>
                    <a:pt x="2977" y="556"/>
                    <a:pt x="2306" y="0"/>
                  </a:cubicBezTo>
                  <a:close/>
                </a:path>
              </a:pathLst>
            </a:custGeom>
            <a:solidFill>
              <a:srgbClr val="F5F6F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79" name="Google Shape;573;p50"/>
            <p:cNvSpPr/>
            <p:nvPr/>
          </p:nvSpPr>
          <p:spPr>
            <a:xfrm>
              <a:off x="572932" y="65501"/>
              <a:ext cx="507402" cy="9493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266" y="4010"/>
                  </a:moveTo>
                  <a:cubicBezTo>
                    <a:pt x="15646" y="5193"/>
                    <a:pt x="15050" y="6600"/>
                    <a:pt x="14517" y="8268"/>
                  </a:cubicBezTo>
                  <a:lnTo>
                    <a:pt x="11376" y="6683"/>
                  </a:lnTo>
                  <a:lnTo>
                    <a:pt x="16266" y="4010"/>
                  </a:lnTo>
                  <a:close/>
                  <a:moveTo>
                    <a:pt x="5089" y="4495"/>
                  </a:moveTo>
                  <a:lnTo>
                    <a:pt x="9494" y="6707"/>
                  </a:lnTo>
                  <a:lnTo>
                    <a:pt x="5001" y="9156"/>
                  </a:lnTo>
                  <a:lnTo>
                    <a:pt x="862" y="6565"/>
                  </a:lnTo>
                  <a:lnTo>
                    <a:pt x="5089" y="4495"/>
                  </a:lnTo>
                  <a:close/>
                  <a:moveTo>
                    <a:pt x="10445" y="7192"/>
                  </a:moveTo>
                  <a:lnTo>
                    <a:pt x="14097" y="9014"/>
                  </a:lnTo>
                  <a:lnTo>
                    <a:pt x="9317" y="11852"/>
                  </a:lnTo>
                  <a:lnTo>
                    <a:pt x="5865" y="9688"/>
                  </a:lnTo>
                  <a:lnTo>
                    <a:pt x="10445" y="7192"/>
                  </a:lnTo>
                  <a:close/>
                  <a:moveTo>
                    <a:pt x="14009" y="10114"/>
                  </a:moveTo>
                  <a:cubicBezTo>
                    <a:pt x="13699" y="11380"/>
                    <a:pt x="13456" y="12775"/>
                    <a:pt x="13256" y="14301"/>
                  </a:cubicBezTo>
                  <a:lnTo>
                    <a:pt x="10180" y="12385"/>
                  </a:lnTo>
                  <a:lnTo>
                    <a:pt x="14009" y="10114"/>
                  </a:lnTo>
                  <a:close/>
                  <a:moveTo>
                    <a:pt x="4934" y="10196"/>
                  </a:moveTo>
                  <a:lnTo>
                    <a:pt x="8432" y="12373"/>
                  </a:lnTo>
                  <a:lnTo>
                    <a:pt x="4581" y="14644"/>
                  </a:lnTo>
                  <a:lnTo>
                    <a:pt x="862" y="12421"/>
                  </a:lnTo>
                  <a:lnTo>
                    <a:pt x="4934" y="10196"/>
                  </a:lnTo>
                  <a:close/>
                  <a:moveTo>
                    <a:pt x="9294" y="12905"/>
                  </a:moveTo>
                  <a:lnTo>
                    <a:pt x="12968" y="15212"/>
                  </a:lnTo>
                  <a:lnTo>
                    <a:pt x="9383" y="17543"/>
                  </a:lnTo>
                  <a:lnTo>
                    <a:pt x="5444" y="15177"/>
                  </a:lnTo>
                  <a:lnTo>
                    <a:pt x="9294" y="12905"/>
                  </a:lnTo>
                  <a:close/>
                  <a:moveTo>
                    <a:pt x="13035" y="16265"/>
                  </a:moveTo>
                  <a:cubicBezTo>
                    <a:pt x="12947" y="17329"/>
                    <a:pt x="12880" y="18442"/>
                    <a:pt x="12858" y="19624"/>
                  </a:cubicBezTo>
                  <a:lnTo>
                    <a:pt x="10269" y="18074"/>
                  </a:lnTo>
                  <a:lnTo>
                    <a:pt x="13035" y="16265"/>
                  </a:lnTo>
                  <a:close/>
                  <a:moveTo>
                    <a:pt x="4558" y="15697"/>
                  </a:moveTo>
                  <a:lnTo>
                    <a:pt x="8543" y="18086"/>
                  </a:lnTo>
                  <a:lnTo>
                    <a:pt x="4868" y="20499"/>
                  </a:lnTo>
                  <a:lnTo>
                    <a:pt x="841" y="17897"/>
                  </a:lnTo>
                  <a:lnTo>
                    <a:pt x="4558" y="15697"/>
                  </a:lnTo>
                  <a:close/>
                  <a:moveTo>
                    <a:pt x="6285" y="0"/>
                  </a:moveTo>
                  <a:cubicBezTo>
                    <a:pt x="5554" y="1112"/>
                    <a:pt x="4470" y="2744"/>
                    <a:pt x="4381" y="3892"/>
                  </a:cubicBezTo>
                  <a:lnTo>
                    <a:pt x="21" y="5973"/>
                  </a:lnTo>
                  <a:lnTo>
                    <a:pt x="0" y="5985"/>
                  </a:lnTo>
                  <a:lnTo>
                    <a:pt x="0" y="7180"/>
                  </a:lnTo>
                  <a:lnTo>
                    <a:pt x="21" y="7192"/>
                  </a:lnTo>
                  <a:lnTo>
                    <a:pt x="3961" y="9653"/>
                  </a:lnTo>
                  <a:lnTo>
                    <a:pt x="21" y="11805"/>
                  </a:lnTo>
                  <a:lnTo>
                    <a:pt x="0" y="11817"/>
                  </a:lnTo>
                  <a:lnTo>
                    <a:pt x="0" y="13036"/>
                  </a:lnTo>
                  <a:lnTo>
                    <a:pt x="21" y="13036"/>
                  </a:lnTo>
                  <a:lnTo>
                    <a:pt x="3562" y="15165"/>
                  </a:lnTo>
                  <a:lnTo>
                    <a:pt x="21" y="17258"/>
                  </a:lnTo>
                  <a:lnTo>
                    <a:pt x="0" y="17270"/>
                  </a:lnTo>
                  <a:lnTo>
                    <a:pt x="0" y="18548"/>
                  </a:lnTo>
                  <a:lnTo>
                    <a:pt x="21" y="18560"/>
                  </a:lnTo>
                  <a:lnTo>
                    <a:pt x="4802" y="21600"/>
                  </a:lnTo>
                  <a:lnTo>
                    <a:pt x="9428" y="18619"/>
                  </a:lnTo>
                  <a:lnTo>
                    <a:pt x="12835" y="20665"/>
                  </a:lnTo>
                  <a:cubicBezTo>
                    <a:pt x="12835" y="20795"/>
                    <a:pt x="12835" y="20914"/>
                    <a:pt x="12835" y="21044"/>
                  </a:cubicBezTo>
                  <a:cubicBezTo>
                    <a:pt x="12835" y="21339"/>
                    <a:pt x="13278" y="21576"/>
                    <a:pt x="13831" y="21576"/>
                  </a:cubicBezTo>
                  <a:cubicBezTo>
                    <a:pt x="14362" y="21576"/>
                    <a:pt x="14805" y="21363"/>
                    <a:pt x="14805" y="21079"/>
                  </a:cubicBezTo>
                  <a:cubicBezTo>
                    <a:pt x="14805" y="7287"/>
                    <a:pt x="19365" y="1857"/>
                    <a:pt x="21600" y="0"/>
                  </a:cubicBezTo>
                  <a:lnTo>
                    <a:pt x="19298" y="0"/>
                  </a:lnTo>
                  <a:cubicBezTo>
                    <a:pt x="18634" y="556"/>
                    <a:pt x="17881" y="1443"/>
                    <a:pt x="17152" y="2567"/>
                  </a:cubicBezTo>
                  <a:lnTo>
                    <a:pt x="10423" y="6222"/>
                  </a:lnTo>
                  <a:lnTo>
                    <a:pt x="5775" y="3915"/>
                  </a:lnTo>
                  <a:cubicBezTo>
                    <a:pt x="5865" y="2792"/>
                    <a:pt x="6971" y="1112"/>
                    <a:pt x="7679" y="0"/>
                  </a:cubicBezTo>
                  <a:close/>
                </a:path>
              </a:pathLst>
            </a:custGeom>
            <a:solidFill>
              <a:srgbClr val="F5F6F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</p:grpSp>
      <p:sp>
        <p:nvSpPr>
          <p:cNvPr id="681" name="סמכות ובטחון:…"/>
          <p:cNvSpPr txBox="1"/>
          <p:nvPr/>
        </p:nvSpPr>
        <p:spPr>
          <a:xfrm>
            <a:off x="4680238" y="1740475"/>
            <a:ext cx="3640868" cy="20013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r" rtl="1">
              <a:lnSpc>
                <a:spcPct val="90000"/>
              </a:lnSpc>
              <a:defRPr sz="1800" spc="-90">
                <a:solidFill>
                  <a:schemeClr val="accent5">
                    <a:lumOff val="44000"/>
                  </a:schemeClr>
                </a:solidFill>
                <a:uFill>
                  <a:solidFill>
                    <a:srgbClr val="000000"/>
                  </a:solidFill>
                </a:uFill>
                <a:latin typeface="Alef Regular"/>
                <a:ea typeface="Alef Regular"/>
                <a:cs typeface="Alef Regular"/>
                <a:sym typeface="Alef Regular"/>
              </a:defRPr>
            </a:pPr>
            <a:r>
              <a:rPr dirty="0"/>
              <a:t>-</a:t>
            </a:r>
            <a:r>
              <a:rPr lang="he-IL" dirty="0"/>
              <a:t> </a:t>
            </a:r>
            <a:r>
              <a:rPr dirty="0" err="1"/>
              <a:t>מרחב</a:t>
            </a:r>
            <a:r>
              <a:rPr dirty="0"/>
              <a:t> </a:t>
            </a:r>
            <a:r>
              <a:rPr dirty="0" err="1"/>
              <a:t>לטעויות</a:t>
            </a:r>
            <a:r>
              <a:rPr dirty="0"/>
              <a:t> </a:t>
            </a:r>
            <a:r>
              <a:rPr dirty="0" err="1"/>
              <a:t>ולחולשות</a:t>
            </a:r>
            <a:endParaRPr dirty="0"/>
          </a:p>
          <a:p>
            <a:pPr algn="r" rtl="1">
              <a:lnSpc>
                <a:spcPct val="90000"/>
              </a:lnSpc>
              <a:defRPr sz="1800" spc="-90">
                <a:solidFill>
                  <a:schemeClr val="accent5">
                    <a:lumOff val="44000"/>
                  </a:schemeClr>
                </a:solidFill>
                <a:uFill>
                  <a:solidFill>
                    <a:srgbClr val="000000"/>
                  </a:solidFill>
                </a:uFill>
                <a:latin typeface="Alef Regular"/>
                <a:ea typeface="Alef Regular"/>
                <a:cs typeface="Alef Regular"/>
                <a:sym typeface="Alef Regular"/>
              </a:defRPr>
            </a:pPr>
            <a:r>
              <a:rPr lang="he-IL" dirty="0"/>
              <a:t>- "</a:t>
            </a:r>
            <a:r>
              <a:rPr dirty="0" err="1"/>
              <a:t>לאפשר</a:t>
            </a:r>
            <a:r>
              <a:rPr dirty="0"/>
              <a:t>"</a:t>
            </a:r>
          </a:p>
          <a:p>
            <a:pPr algn="r" rtl="1">
              <a:lnSpc>
                <a:spcPct val="90000"/>
              </a:lnSpc>
              <a:defRPr sz="1800" spc="-90">
                <a:solidFill>
                  <a:schemeClr val="accent5">
                    <a:lumOff val="44000"/>
                  </a:schemeClr>
                </a:solidFill>
                <a:uFill>
                  <a:solidFill>
                    <a:srgbClr val="000000"/>
                  </a:solidFill>
                </a:uFill>
                <a:latin typeface="Alef Regular"/>
                <a:ea typeface="Alef Regular"/>
                <a:cs typeface="Alef Regular"/>
                <a:sym typeface="Alef Regular"/>
              </a:defRPr>
            </a:pPr>
            <a:r>
              <a:rPr dirty="0"/>
              <a:t>-</a:t>
            </a:r>
            <a:r>
              <a:rPr lang="he-IL" dirty="0"/>
              <a:t> </a:t>
            </a:r>
            <a:r>
              <a:rPr dirty="0" err="1"/>
              <a:t>לעודד</a:t>
            </a:r>
            <a:r>
              <a:rPr dirty="0"/>
              <a:t> </a:t>
            </a:r>
            <a:r>
              <a:rPr dirty="0" err="1"/>
              <a:t>ויכוחים</a:t>
            </a:r>
            <a:r>
              <a:rPr dirty="0"/>
              <a:t> </a:t>
            </a:r>
            <a:r>
              <a:rPr dirty="0" err="1"/>
              <a:t>בתוך</a:t>
            </a:r>
            <a:r>
              <a:rPr dirty="0"/>
              <a:t> </a:t>
            </a:r>
            <a:r>
              <a:rPr dirty="0" err="1"/>
              <a:t>הקבוצה</a:t>
            </a:r>
            <a:endParaRPr dirty="0"/>
          </a:p>
          <a:p>
            <a:pPr algn="r" rtl="1">
              <a:lnSpc>
                <a:spcPct val="90000"/>
              </a:lnSpc>
              <a:defRPr sz="1800" spc="-90">
                <a:solidFill>
                  <a:schemeClr val="accent5">
                    <a:lumOff val="44000"/>
                  </a:schemeClr>
                </a:solidFill>
                <a:uFill>
                  <a:solidFill>
                    <a:srgbClr val="000000"/>
                  </a:solidFill>
                </a:uFill>
                <a:latin typeface="Alef Regular"/>
                <a:ea typeface="Alef Regular"/>
                <a:cs typeface="Alef Regular"/>
                <a:sym typeface="Alef Regular"/>
              </a:defRPr>
            </a:pPr>
            <a:r>
              <a:rPr dirty="0"/>
              <a:t>-</a:t>
            </a:r>
            <a:r>
              <a:rPr lang="he-IL" dirty="0"/>
              <a:t> </a:t>
            </a:r>
            <a:r>
              <a:rPr dirty="0" err="1"/>
              <a:t>חוש</a:t>
            </a:r>
            <a:r>
              <a:rPr dirty="0"/>
              <a:t> </a:t>
            </a:r>
            <a:r>
              <a:rPr dirty="0" err="1"/>
              <a:t>הומור</a:t>
            </a:r>
            <a:endParaRPr dirty="0"/>
          </a:p>
          <a:p>
            <a:pPr algn="r" defTabSz="457200" rtl="1">
              <a:lnSpc>
                <a:spcPct val="90000"/>
              </a:lnSpc>
              <a:defRPr sz="1800" spc="-90">
                <a:solidFill>
                  <a:schemeClr val="accent5">
                    <a:lumOff val="44000"/>
                  </a:schemeClr>
                </a:solidFill>
                <a:latin typeface="Alef Regular"/>
                <a:ea typeface="Alef Regular"/>
                <a:cs typeface="Alef Regular"/>
                <a:sym typeface="Alef Regular"/>
              </a:defRPr>
            </a:pPr>
            <a:r>
              <a:rPr dirty="0"/>
              <a:t>-</a:t>
            </a:r>
            <a:r>
              <a:rPr lang="he-IL" dirty="0"/>
              <a:t> </a:t>
            </a:r>
            <a:r>
              <a:rPr dirty="0" err="1"/>
              <a:t>לריב</a:t>
            </a:r>
            <a:r>
              <a:rPr lang="he-IL" dirty="0"/>
              <a:t>, </a:t>
            </a:r>
            <a:r>
              <a:rPr dirty="0" err="1"/>
              <a:t>לא</a:t>
            </a:r>
            <a:r>
              <a:rPr dirty="0"/>
              <a:t> </a:t>
            </a:r>
            <a:r>
              <a:rPr dirty="0" err="1"/>
              <a:t>להסכים</a:t>
            </a:r>
            <a:r>
              <a:rPr lang="he-IL" dirty="0"/>
              <a:t>, </a:t>
            </a:r>
            <a:r>
              <a:rPr dirty="0" err="1"/>
              <a:t>להביע</a:t>
            </a:r>
            <a:r>
              <a:rPr dirty="0"/>
              <a:t> </a:t>
            </a:r>
            <a:r>
              <a:rPr dirty="0" err="1"/>
              <a:t>ביקורת</a:t>
            </a:r>
            <a:r>
              <a:rPr dirty="0"/>
              <a:t> </a:t>
            </a:r>
            <a:r>
              <a:rPr dirty="0" err="1"/>
              <a:t>נוקבת</a:t>
            </a:r>
            <a:r>
              <a:rPr dirty="0"/>
              <a:t> </a:t>
            </a:r>
            <a:r>
              <a:rPr dirty="0" err="1"/>
              <a:t>ואפילו</a:t>
            </a:r>
            <a:r>
              <a:rPr dirty="0"/>
              <a:t> </a:t>
            </a:r>
            <a:r>
              <a:rPr dirty="0" err="1"/>
              <a:t>להרים</a:t>
            </a:r>
            <a:r>
              <a:rPr dirty="0"/>
              <a:t> </a:t>
            </a:r>
            <a:r>
              <a:rPr dirty="0" err="1"/>
              <a:t>את</a:t>
            </a:r>
            <a:r>
              <a:rPr dirty="0"/>
              <a:t> </a:t>
            </a:r>
            <a:r>
              <a:rPr dirty="0" err="1"/>
              <a:t>הקול</a:t>
            </a:r>
            <a:r>
              <a:rPr lang="he-IL" dirty="0"/>
              <a:t>.</a:t>
            </a:r>
            <a:r>
              <a:rPr dirty="0"/>
              <a:t> </a:t>
            </a:r>
            <a:r>
              <a:rPr dirty="0" err="1"/>
              <a:t>עד</a:t>
            </a:r>
            <a:r>
              <a:rPr dirty="0"/>
              <a:t> </a:t>
            </a:r>
            <a:r>
              <a:rPr dirty="0" err="1"/>
              <a:t>הנקודה</a:t>
            </a:r>
            <a:r>
              <a:rPr dirty="0"/>
              <a:t> </a:t>
            </a:r>
            <a:r>
              <a:rPr dirty="0" err="1"/>
              <a:t>שהמנהל</a:t>
            </a:r>
            <a:r>
              <a:rPr dirty="0"/>
              <a:t> </a:t>
            </a:r>
            <a:r>
              <a:rPr dirty="0" err="1"/>
              <a:t>מחליט</a:t>
            </a:r>
            <a:r>
              <a:rPr lang="he-IL" dirty="0"/>
              <a:t>, </a:t>
            </a:r>
            <a:r>
              <a:rPr dirty="0" err="1"/>
              <a:t>נקודה</a:t>
            </a:r>
            <a:r>
              <a:rPr dirty="0"/>
              <a:t> </a:t>
            </a:r>
            <a:r>
              <a:rPr dirty="0" err="1"/>
              <a:t>שממנה</a:t>
            </a:r>
            <a:r>
              <a:rPr dirty="0"/>
              <a:t> </a:t>
            </a:r>
            <a:r>
              <a:rPr dirty="0" err="1"/>
              <a:t>והלאה</a:t>
            </a:r>
            <a:r>
              <a:rPr dirty="0"/>
              <a:t> </a:t>
            </a:r>
            <a:r>
              <a:rPr dirty="0" err="1"/>
              <a:t>כולם</a:t>
            </a:r>
            <a:r>
              <a:rPr dirty="0"/>
              <a:t> </a:t>
            </a:r>
            <a:r>
              <a:rPr dirty="0" err="1"/>
              <a:t>מחוייבים</a:t>
            </a:r>
            <a:r>
              <a:rPr lang="he-IL" dirty="0"/>
              <a:t> </a:t>
            </a:r>
            <a:r>
              <a:rPr dirty="0" err="1"/>
              <a:t>אלו</a:t>
            </a:r>
            <a:r>
              <a:rPr dirty="0"/>
              <a:t> </a:t>
            </a:r>
            <a:r>
              <a:rPr dirty="0" err="1"/>
              <a:t>שהיו</a:t>
            </a:r>
            <a:r>
              <a:rPr dirty="0"/>
              <a:t> </a:t>
            </a:r>
            <a:r>
              <a:rPr dirty="0" err="1"/>
              <a:t>בעד</a:t>
            </a:r>
            <a:r>
              <a:rPr dirty="0"/>
              <a:t> </a:t>
            </a:r>
            <a:r>
              <a:rPr dirty="0" err="1"/>
              <a:t>ואלו</a:t>
            </a:r>
            <a:r>
              <a:rPr dirty="0"/>
              <a:t> </a:t>
            </a:r>
            <a:r>
              <a:rPr dirty="0" err="1"/>
              <a:t>שהיו</a:t>
            </a:r>
            <a:r>
              <a:rPr dirty="0"/>
              <a:t> </a:t>
            </a:r>
            <a:r>
              <a:rPr dirty="0" err="1"/>
              <a:t>נגד</a:t>
            </a:r>
            <a:r>
              <a:rPr lang="he-IL" dirty="0"/>
              <a:t>.</a:t>
            </a:r>
            <a:r>
              <a:rPr dirty="0"/>
              <a:t> </a:t>
            </a:r>
          </a:p>
        </p:txBody>
      </p:sp>
      <p:sp>
        <p:nvSpPr>
          <p:cNvPr id="682" name="סמכות ובטחון:"/>
          <p:cNvSpPr txBox="1"/>
          <p:nvPr/>
        </p:nvSpPr>
        <p:spPr>
          <a:xfrm>
            <a:off x="6098141" y="657283"/>
            <a:ext cx="2136255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r" rtl="1">
              <a:lnSpc>
                <a:spcPct val="70000"/>
              </a:lnSpc>
              <a:defRPr sz="3000" spc="-150">
                <a:solidFill>
                  <a:schemeClr val="accent5">
                    <a:lumOff val="44000"/>
                  </a:schemeClr>
                </a:solidFill>
                <a:uFill>
                  <a:solidFill>
                    <a:srgbClr val="000000"/>
                  </a:solidFill>
                </a:uFill>
                <a:latin typeface="Alef Bold"/>
                <a:ea typeface="Alef Bold"/>
                <a:cs typeface="Alef Bold"/>
                <a:sym typeface="Alef Bold"/>
              </a:defRPr>
            </a:lvl1pPr>
          </a:lstStyle>
          <a:p>
            <a:r>
              <a:rPr dirty="0" err="1"/>
              <a:t>סמכות</a:t>
            </a:r>
            <a:r>
              <a:rPr dirty="0"/>
              <a:t> </a:t>
            </a:r>
            <a:r>
              <a:rPr dirty="0" err="1"/>
              <a:t>ובטחון</a:t>
            </a:r>
            <a:r>
              <a:rPr dirty="0"/>
              <a:t>: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6" name="Google Shape;379;p43"/>
          <p:cNvGrpSpPr/>
          <p:nvPr/>
        </p:nvGrpSpPr>
        <p:grpSpPr>
          <a:xfrm>
            <a:off x="1095271" y="1165542"/>
            <a:ext cx="1483503" cy="3473403"/>
            <a:chOff x="0" y="0"/>
            <a:chExt cx="1483501" cy="3473401"/>
          </a:xfrm>
        </p:grpSpPr>
        <p:sp>
          <p:nvSpPr>
            <p:cNvPr id="684" name="Google Shape;380;p43"/>
            <p:cNvSpPr/>
            <p:nvPr/>
          </p:nvSpPr>
          <p:spPr>
            <a:xfrm flipH="1">
              <a:off x="741849" y="0"/>
              <a:ext cx="2" cy="3473403"/>
            </a:xfrm>
            <a:prstGeom prst="line">
              <a:avLst/>
            </a:prstGeom>
            <a:noFill/>
            <a:ln w="38100" cap="flat">
              <a:solidFill>
                <a:schemeClr val="accent3"/>
              </a:solidFill>
              <a:prstDash val="dash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685" name="Google Shape;381;p43"/>
            <p:cNvSpPr/>
            <p:nvPr/>
          </p:nvSpPr>
          <p:spPr>
            <a:xfrm>
              <a:off x="0" y="1398874"/>
              <a:ext cx="1483503" cy="1483503"/>
            </a:xfrm>
            <a:prstGeom prst="ellipse">
              <a:avLst/>
            </a:prstGeom>
            <a:noFill/>
            <a:ln w="38100" cap="flat">
              <a:solidFill>
                <a:schemeClr val="accent3"/>
              </a:solidFill>
              <a:prstDash val="dash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</p:grpSp>
      <p:sp>
        <p:nvSpPr>
          <p:cNvPr id="687" name="אני לא פה רק בגלל הכסף…"/>
          <p:cNvSpPr txBox="1"/>
          <p:nvPr/>
        </p:nvSpPr>
        <p:spPr>
          <a:xfrm>
            <a:off x="4008847" y="2567598"/>
            <a:ext cx="3573091" cy="6692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r" rtl="1">
              <a:lnSpc>
                <a:spcPct val="70000"/>
              </a:lnSpc>
              <a:defRPr sz="2300" spc="-115">
                <a:solidFill>
                  <a:schemeClr val="accent5">
                    <a:lumOff val="44000"/>
                  </a:schemeClr>
                </a:solidFill>
                <a:uFill>
                  <a:solidFill>
                    <a:srgbClr val="000000"/>
                  </a:solidFill>
                </a:uFill>
                <a:latin typeface="Alef Regular"/>
                <a:ea typeface="Alef Regular"/>
                <a:cs typeface="Alef Regular"/>
                <a:sym typeface="Alef Regular"/>
              </a:defRPr>
            </a:pPr>
            <a:r>
              <a:rPr dirty="0" err="1"/>
              <a:t>אני</a:t>
            </a:r>
            <a:r>
              <a:rPr dirty="0"/>
              <a:t> </a:t>
            </a:r>
            <a:r>
              <a:rPr dirty="0" err="1"/>
              <a:t>לא</a:t>
            </a:r>
            <a:r>
              <a:rPr dirty="0"/>
              <a:t> </a:t>
            </a:r>
            <a:r>
              <a:rPr dirty="0" err="1"/>
              <a:t>פה</a:t>
            </a:r>
            <a:r>
              <a:rPr dirty="0"/>
              <a:t> </a:t>
            </a:r>
            <a:r>
              <a:rPr dirty="0" err="1"/>
              <a:t>רק</a:t>
            </a:r>
            <a:r>
              <a:rPr dirty="0"/>
              <a:t> </a:t>
            </a:r>
            <a:r>
              <a:rPr dirty="0" err="1"/>
              <a:t>בגלל</a:t>
            </a:r>
            <a:r>
              <a:rPr dirty="0"/>
              <a:t> </a:t>
            </a:r>
            <a:r>
              <a:rPr dirty="0" err="1"/>
              <a:t>הכסף</a:t>
            </a:r>
            <a:r>
              <a:rPr dirty="0"/>
              <a:t> </a:t>
            </a:r>
            <a:r>
              <a:rPr dirty="0" err="1"/>
              <a:t>לחפש</a:t>
            </a:r>
            <a:r>
              <a:rPr dirty="0"/>
              <a:t> </a:t>
            </a:r>
          </a:p>
          <a:p>
            <a:pPr algn="r" rtl="1">
              <a:lnSpc>
                <a:spcPct val="70000"/>
              </a:lnSpc>
              <a:defRPr sz="2300" spc="-115">
                <a:solidFill>
                  <a:schemeClr val="accent5">
                    <a:lumOff val="44000"/>
                  </a:schemeClr>
                </a:solidFill>
                <a:uFill>
                  <a:solidFill>
                    <a:srgbClr val="000000"/>
                  </a:solidFill>
                </a:uFill>
                <a:latin typeface="Alef Regular"/>
                <a:ea typeface="Alef Regular"/>
                <a:cs typeface="Alef Regular"/>
                <a:sym typeface="Alef Regular"/>
              </a:defRPr>
            </a:pPr>
            <a:r>
              <a:rPr dirty="0" err="1"/>
              <a:t>את</a:t>
            </a:r>
            <a:r>
              <a:rPr dirty="0"/>
              <a:t> </a:t>
            </a:r>
            <a:r>
              <a:rPr dirty="0" err="1"/>
              <a:t>המקום</a:t>
            </a:r>
            <a:r>
              <a:rPr dirty="0"/>
              <a:t> </a:t>
            </a:r>
            <a:r>
              <a:rPr dirty="0" err="1"/>
              <a:t>הרגשי</a:t>
            </a:r>
            <a:r>
              <a:rPr dirty="0"/>
              <a:t> </a:t>
            </a:r>
            <a:r>
              <a:rPr dirty="0" err="1"/>
              <a:t>מרגיש</a:t>
            </a:r>
            <a:r>
              <a:rPr dirty="0"/>
              <a:t> </a:t>
            </a:r>
            <a:r>
              <a:rPr dirty="0" err="1"/>
              <a:t>בבטן</a:t>
            </a:r>
            <a:r>
              <a:rPr dirty="0"/>
              <a:t> </a:t>
            </a:r>
          </a:p>
        </p:txBody>
      </p:sp>
      <p:sp>
        <p:nvSpPr>
          <p:cNvPr id="688" name="מעורבות רגשית"/>
          <p:cNvSpPr txBox="1"/>
          <p:nvPr/>
        </p:nvSpPr>
        <p:spPr>
          <a:xfrm>
            <a:off x="3304912" y="535436"/>
            <a:ext cx="2534176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r" rtl="1">
              <a:defRPr sz="3600" spc="-180">
                <a:solidFill>
                  <a:schemeClr val="accent5">
                    <a:lumOff val="44000"/>
                  </a:schemeClr>
                </a:solidFill>
                <a:uFill>
                  <a:solidFill>
                    <a:srgbClr val="000000"/>
                  </a:solidFill>
                </a:uFill>
                <a:latin typeface="Alef Regular"/>
                <a:ea typeface="Alef Regular"/>
                <a:cs typeface="Alef Regular"/>
                <a:sym typeface="Alef Regular"/>
              </a:defRPr>
            </a:lvl1pPr>
          </a:lstStyle>
          <a:p>
            <a:r>
              <a:t>מעורבות רגשית</a:t>
            </a:r>
          </a:p>
        </p:txBody>
      </p:sp>
      <p:sp>
        <p:nvSpPr>
          <p:cNvPr id="689" name="Google Shape;1173;p69"/>
          <p:cNvSpPr/>
          <p:nvPr/>
        </p:nvSpPr>
        <p:spPr>
          <a:xfrm>
            <a:off x="3113439" y="1906808"/>
            <a:ext cx="944530" cy="26824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497" h="21600" extrusionOk="0">
                <a:moveTo>
                  <a:pt x="17934" y="0"/>
                </a:moveTo>
                <a:cubicBezTo>
                  <a:pt x="16613" y="0"/>
                  <a:pt x="15548" y="348"/>
                  <a:pt x="15548" y="780"/>
                </a:cubicBezTo>
                <a:lnTo>
                  <a:pt x="15548" y="6792"/>
                </a:lnTo>
                <a:cubicBezTo>
                  <a:pt x="14885" y="6744"/>
                  <a:pt x="15180" y="6720"/>
                  <a:pt x="14445" y="6709"/>
                </a:cubicBezTo>
                <a:lnTo>
                  <a:pt x="14445" y="5257"/>
                </a:lnTo>
                <a:cubicBezTo>
                  <a:pt x="14445" y="4824"/>
                  <a:pt x="13858" y="4476"/>
                  <a:pt x="12536" y="4476"/>
                </a:cubicBezTo>
                <a:cubicBezTo>
                  <a:pt x="11213" y="4476"/>
                  <a:pt x="10148" y="4824"/>
                  <a:pt x="10148" y="5257"/>
                </a:cubicBezTo>
                <a:lnTo>
                  <a:pt x="10148" y="6828"/>
                </a:lnTo>
                <a:cubicBezTo>
                  <a:pt x="9596" y="6864"/>
                  <a:pt x="9559" y="6900"/>
                  <a:pt x="9010" y="6948"/>
                </a:cubicBezTo>
                <a:lnTo>
                  <a:pt x="9010" y="5364"/>
                </a:lnTo>
                <a:cubicBezTo>
                  <a:pt x="9010" y="4980"/>
                  <a:pt x="8092" y="4680"/>
                  <a:pt x="6951" y="4680"/>
                </a:cubicBezTo>
                <a:cubicBezTo>
                  <a:pt x="5776" y="4680"/>
                  <a:pt x="4857" y="4980"/>
                  <a:pt x="4857" y="5364"/>
                </a:cubicBezTo>
                <a:lnTo>
                  <a:pt x="4857" y="7500"/>
                </a:lnTo>
                <a:cubicBezTo>
                  <a:pt x="4528" y="7572"/>
                  <a:pt x="4196" y="7644"/>
                  <a:pt x="3867" y="7740"/>
                </a:cubicBezTo>
                <a:lnTo>
                  <a:pt x="3867" y="5652"/>
                </a:lnTo>
                <a:cubicBezTo>
                  <a:pt x="3867" y="5316"/>
                  <a:pt x="3021" y="5029"/>
                  <a:pt x="1957" y="5029"/>
                </a:cubicBezTo>
                <a:cubicBezTo>
                  <a:pt x="927" y="5029"/>
                  <a:pt x="83" y="5316"/>
                  <a:pt x="83" y="5652"/>
                </a:cubicBezTo>
                <a:lnTo>
                  <a:pt x="83" y="10164"/>
                </a:lnTo>
                <a:cubicBezTo>
                  <a:pt x="-28" y="10740"/>
                  <a:pt x="-28" y="11244"/>
                  <a:pt x="83" y="11700"/>
                </a:cubicBezTo>
                <a:lnTo>
                  <a:pt x="83" y="11893"/>
                </a:lnTo>
                <a:cubicBezTo>
                  <a:pt x="83" y="11952"/>
                  <a:pt x="120" y="12012"/>
                  <a:pt x="157" y="12060"/>
                </a:cubicBezTo>
                <a:cubicBezTo>
                  <a:pt x="890" y="14388"/>
                  <a:pt x="3867" y="15048"/>
                  <a:pt x="3867" y="15048"/>
                </a:cubicBezTo>
                <a:lnTo>
                  <a:pt x="3610" y="21600"/>
                </a:lnTo>
                <a:lnTo>
                  <a:pt x="17127" y="21600"/>
                </a:lnTo>
                <a:lnTo>
                  <a:pt x="17385" y="14808"/>
                </a:lnTo>
                <a:cubicBezTo>
                  <a:pt x="21572" y="14029"/>
                  <a:pt x="20322" y="8484"/>
                  <a:pt x="20322" y="8400"/>
                </a:cubicBezTo>
                <a:lnTo>
                  <a:pt x="20322" y="780"/>
                </a:lnTo>
                <a:cubicBezTo>
                  <a:pt x="20322" y="348"/>
                  <a:pt x="19258" y="0"/>
                  <a:pt x="17934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466;p47"/>
          <p:cNvSpPr txBox="1">
            <a:spLocks noGrp="1"/>
          </p:cNvSpPr>
          <p:nvPr>
            <p:ph type="title"/>
          </p:nvPr>
        </p:nvSpPr>
        <p:spPr>
          <a:xfrm>
            <a:off x="713250" y="406230"/>
            <a:ext cx="7717500" cy="830266"/>
          </a:xfrm>
          <a:prstGeom prst="rect">
            <a:avLst/>
          </a:prstGeom>
        </p:spPr>
        <p:txBody>
          <a:bodyPr/>
          <a:lstStyle>
            <a:lvl1pPr defTabSz="722376">
              <a:defRPr sz="3500" spc="-178">
                <a:latin typeface="Alef Regular"/>
                <a:ea typeface="Alef Regular"/>
                <a:cs typeface="Alef Regular"/>
                <a:sym typeface="Alef Regular"/>
              </a:defRPr>
            </a:lvl1pPr>
          </a:lstStyle>
          <a:p>
            <a:r>
              <a:rPr dirty="0" err="1"/>
              <a:t>איך</a:t>
            </a:r>
            <a:r>
              <a:rPr dirty="0"/>
              <a:t> </a:t>
            </a:r>
            <a:r>
              <a:rPr dirty="0" err="1"/>
              <a:t>לדבר</a:t>
            </a:r>
            <a:r>
              <a:rPr dirty="0"/>
              <a:t> </a:t>
            </a:r>
            <a:r>
              <a:rPr dirty="0" err="1"/>
              <a:t>שכולם</a:t>
            </a:r>
            <a:r>
              <a:rPr dirty="0"/>
              <a:t> </a:t>
            </a:r>
            <a:r>
              <a:rPr dirty="0" err="1"/>
              <a:t>יבינו</a:t>
            </a:r>
            <a:r>
              <a:rPr dirty="0"/>
              <a:t>?</a:t>
            </a:r>
          </a:p>
        </p:txBody>
      </p:sp>
      <p:grpSp>
        <p:nvGrpSpPr>
          <p:cNvPr id="696" name="Google Shape;486;p47"/>
          <p:cNvGrpSpPr/>
          <p:nvPr/>
        </p:nvGrpSpPr>
        <p:grpSpPr>
          <a:xfrm>
            <a:off x="3426742" y="2186929"/>
            <a:ext cx="2290516" cy="1551639"/>
            <a:chOff x="0" y="0"/>
            <a:chExt cx="2290515" cy="1551638"/>
          </a:xfrm>
        </p:grpSpPr>
        <p:sp>
          <p:nvSpPr>
            <p:cNvPr id="692" name="Google Shape;487;p47"/>
            <p:cNvSpPr/>
            <p:nvPr/>
          </p:nvSpPr>
          <p:spPr>
            <a:xfrm>
              <a:off x="0" y="311203"/>
              <a:ext cx="2290516" cy="12404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4" h="21600" extrusionOk="0">
                  <a:moveTo>
                    <a:pt x="153" y="0"/>
                  </a:moveTo>
                  <a:lnTo>
                    <a:pt x="0" y="4370"/>
                  </a:lnTo>
                  <a:cubicBezTo>
                    <a:pt x="114" y="5539"/>
                    <a:pt x="963" y="5945"/>
                    <a:pt x="963" y="5945"/>
                  </a:cubicBezTo>
                  <a:lnTo>
                    <a:pt x="6436" y="9192"/>
                  </a:lnTo>
                  <a:cubicBezTo>
                    <a:pt x="9806" y="10839"/>
                    <a:pt x="12783" y="19434"/>
                    <a:pt x="12783" y="19434"/>
                  </a:cubicBezTo>
                  <a:cubicBezTo>
                    <a:pt x="12783" y="19434"/>
                    <a:pt x="13909" y="21600"/>
                    <a:pt x="15735" y="21600"/>
                  </a:cubicBezTo>
                  <a:cubicBezTo>
                    <a:pt x="16621" y="21600"/>
                    <a:pt x="17672" y="21090"/>
                    <a:pt x="18839" y="19577"/>
                  </a:cubicBezTo>
                  <a:cubicBezTo>
                    <a:pt x="21600" y="15996"/>
                    <a:pt x="21271" y="11341"/>
                    <a:pt x="20967" y="9431"/>
                  </a:cubicBezTo>
                  <a:cubicBezTo>
                    <a:pt x="19243" y="4082"/>
                    <a:pt x="15481" y="3582"/>
                    <a:pt x="15481" y="3582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93" name="Google Shape;488;p47"/>
            <p:cNvSpPr/>
            <p:nvPr/>
          </p:nvSpPr>
          <p:spPr>
            <a:xfrm>
              <a:off x="16519" y="0"/>
              <a:ext cx="2252578" cy="8527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28" y="0"/>
                  </a:moveTo>
                  <a:cubicBezTo>
                    <a:pt x="283" y="0"/>
                    <a:pt x="66" y="2084"/>
                    <a:pt x="66" y="2084"/>
                  </a:cubicBezTo>
                  <a:lnTo>
                    <a:pt x="0" y="7744"/>
                  </a:lnTo>
                  <a:lnTo>
                    <a:pt x="0" y="7883"/>
                  </a:lnTo>
                  <a:lnTo>
                    <a:pt x="15907" y="13093"/>
                  </a:lnTo>
                  <a:cubicBezTo>
                    <a:pt x="15907" y="13093"/>
                    <a:pt x="19812" y="13821"/>
                    <a:pt x="21600" y="21600"/>
                  </a:cubicBezTo>
                  <a:cubicBezTo>
                    <a:pt x="21521" y="20767"/>
                    <a:pt x="21429" y="20280"/>
                    <a:pt x="21429" y="20280"/>
                  </a:cubicBezTo>
                  <a:cubicBezTo>
                    <a:pt x="19891" y="5418"/>
                    <a:pt x="16144" y="4307"/>
                    <a:pt x="16144" y="4307"/>
                  </a:cubicBezTo>
                  <a:lnTo>
                    <a:pt x="1446" y="35"/>
                  </a:lnTo>
                  <a:cubicBezTo>
                    <a:pt x="1370" y="12"/>
                    <a:pt x="1297" y="0"/>
                    <a:pt x="1228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94" name="Google Shape;489;p47"/>
            <p:cNvSpPr/>
            <p:nvPr/>
          </p:nvSpPr>
          <p:spPr>
            <a:xfrm>
              <a:off x="1111956" y="105578"/>
              <a:ext cx="405795" cy="2714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023" y="16911"/>
                  </a:lnTo>
                  <a:lnTo>
                    <a:pt x="11604" y="19307"/>
                  </a:lnTo>
                  <a:lnTo>
                    <a:pt x="21600" y="21600"/>
                  </a:lnTo>
                  <a:lnTo>
                    <a:pt x="19265" y="3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95" name="Google Shape;490;p47"/>
            <p:cNvSpPr/>
            <p:nvPr/>
          </p:nvSpPr>
          <p:spPr>
            <a:xfrm>
              <a:off x="1399876" y="725295"/>
              <a:ext cx="691027" cy="6910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99" y="0"/>
                  </a:moveTo>
                  <a:cubicBezTo>
                    <a:pt x="6941" y="0"/>
                    <a:pt x="3557" y="2013"/>
                    <a:pt x="1672" y="5056"/>
                  </a:cubicBezTo>
                  <a:cubicBezTo>
                    <a:pt x="600" y="6728"/>
                    <a:pt x="0" y="8656"/>
                    <a:pt x="0" y="10799"/>
                  </a:cubicBezTo>
                  <a:cubicBezTo>
                    <a:pt x="0" y="16755"/>
                    <a:pt x="4842" y="21600"/>
                    <a:pt x="10799" y="21600"/>
                  </a:cubicBezTo>
                  <a:cubicBezTo>
                    <a:pt x="14012" y="21600"/>
                    <a:pt x="16928" y="20185"/>
                    <a:pt x="18898" y="17913"/>
                  </a:cubicBezTo>
                  <a:cubicBezTo>
                    <a:pt x="20570" y="16028"/>
                    <a:pt x="21600" y="13542"/>
                    <a:pt x="21600" y="10799"/>
                  </a:cubicBezTo>
                  <a:cubicBezTo>
                    <a:pt x="21600" y="4799"/>
                    <a:pt x="16755" y="0"/>
                    <a:pt x="10799" y="0"/>
                  </a:cubicBezTo>
                  <a:close/>
                </a:path>
              </a:pathLst>
            </a:custGeom>
            <a:solidFill>
              <a:schemeClr val="accent5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</p:grp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466;p47"/>
          <p:cNvSpPr txBox="1">
            <a:spLocks noGrp="1"/>
          </p:cNvSpPr>
          <p:nvPr>
            <p:ph type="title"/>
          </p:nvPr>
        </p:nvSpPr>
        <p:spPr>
          <a:xfrm>
            <a:off x="5476028" y="557297"/>
            <a:ext cx="2590384" cy="572702"/>
          </a:xfrm>
          <a:prstGeom prst="rect">
            <a:avLst/>
          </a:prstGeom>
        </p:spPr>
        <p:txBody>
          <a:bodyPr/>
          <a:lstStyle>
            <a:lvl1pPr algn="r" defTabSz="693480">
              <a:defRPr sz="2112" spc="-107">
                <a:latin typeface="Alef Regular"/>
                <a:ea typeface="Alef Regular"/>
                <a:cs typeface="Alef Regular"/>
                <a:sym typeface="Alef Regular"/>
              </a:defRPr>
            </a:lvl1pPr>
          </a:lstStyle>
          <a:p>
            <a:r>
              <a:t>״בוא תהיה במקומי לרגע״</a:t>
            </a:r>
          </a:p>
        </p:txBody>
      </p:sp>
      <p:sp>
        <p:nvSpPr>
          <p:cNvPr id="699" name="פרספקטיבה מעמדת המנהל: לתת לעובד לשבת בכיסא שלך לרגע."/>
          <p:cNvSpPr txBox="1"/>
          <p:nvPr/>
        </p:nvSpPr>
        <p:spPr>
          <a:xfrm>
            <a:off x="3377737" y="1524000"/>
            <a:ext cx="4713230" cy="21390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r" rtl="1">
              <a:defRPr sz="2200" spc="-110">
                <a:solidFill>
                  <a:schemeClr val="accent5">
                    <a:lumOff val="44000"/>
                  </a:schemeClr>
                </a:solidFill>
                <a:uFill>
                  <a:solidFill>
                    <a:srgbClr val="000000"/>
                  </a:solidFill>
                </a:uFill>
                <a:latin typeface="Alef Regular"/>
                <a:ea typeface="Alef Regular"/>
                <a:cs typeface="Alef Regular"/>
                <a:sym typeface="Alef Regular"/>
              </a:defRPr>
            </a:pPr>
            <a:r>
              <a:rPr sz="3700" spc="-185" dirty="0" err="1">
                <a:solidFill>
                  <a:schemeClr val="accent1"/>
                </a:solidFill>
                <a:latin typeface="Alef Bold"/>
                <a:ea typeface="Alef Bold"/>
                <a:cs typeface="Alef Bold"/>
                <a:sym typeface="Alef Bold"/>
              </a:rPr>
              <a:t>פרספקטיבה</a:t>
            </a:r>
            <a:r>
              <a:rPr sz="3700" spc="-185" dirty="0">
                <a:solidFill>
                  <a:schemeClr val="accent1"/>
                </a:solidFill>
                <a:latin typeface="Alef Bold"/>
                <a:ea typeface="Alef Bold"/>
                <a:cs typeface="Alef Bold"/>
                <a:sym typeface="Alef Bold"/>
              </a:rPr>
              <a:t> </a:t>
            </a:r>
            <a:r>
              <a:rPr sz="3700" spc="-185" dirty="0" err="1">
                <a:solidFill>
                  <a:schemeClr val="accent1"/>
                </a:solidFill>
                <a:latin typeface="Alef Bold"/>
                <a:ea typeface="Alef Bold"/>
                <a:cs typeface="Alef Bold"/>
                <a:sym typeface="Alef Bold"/>
              </a:rPr>
              <a:t>דו</a:t>
            </a:r>
            <a:r>
              <a:rPr sz="3700" spc="-185" dirty="0">
                <a:solidFill>
                  <a:schemeClr val="accent1"/>
                </a:solidFill>
                <a:latin typeface="Alef Bold"/>
                <a:ea typeface="Alef Bold"/>
                <a:cs typeface="Alef Bold"/>
                <a:sym typeface="Alef Bold"/>
              </a:rPr>
              <a:t> </a:t>
            </a:r>
            <a:r>
              <a:rPr sz="3700" spc="-185" dirty="0" err="1">
                <a:solidFill>
                  <a:schemeClr val="accent1"/>
                </a:solidFill>
                <a:latin typeface="Alef Bold"/>
                <a:ea typeface="Alef Bold"/>
                <a:cs typeface="Alef Bold"/>
                <a:sym typeface="Alef Bold"/>
              </a:rPr>
              <a:t>כיוונית</a:t>
            </a:r>
            <a:r>
              <a:rPr lang="he-IL" sz="3700" spc="-185" dirty="0">
                <a:solidFill>
                  <a:schemeClr val="accent1"/>
                </a:solidFill>
                <a:latin typeface="Alef Bold"/>
                <a:ea typeface="Alef Bold"/>
                <a:cs typeface="Alef Bold"/>
                <a:sym typeface="Alef Bold"/>
              </a:rPr>
              <a:t>:</a:t>
            </a:r>
            <a:r>
              <a:rPr dirty="0">
                <a:solidFill>
                  <a:schemeClr val="accent1"/>
                </a:solidFill>
              </a:rPr>
              <a:t> </a:t>
            </a:r>
          </a:p>
          <a:p>
            <a:pPr algn="r" rtl="1">
              <a:defRPr sz="1700" spc="-85">
                <a:solidFill>
                  <a:schemeClr val="accent5">
                    <a:lumOff val="44000"/>
                  </a:schemeClr>
                </a:solidFill>
                <a:uFill>
                  <a:solidFill>
                    <a:srgbClr val="000000"/>
                  </a:solidFill>
                </a:uFill>
                <a:latin typeface="Alef Regular"/>
                <a:ea typeface="Alef Regular"/>
                <a:cs typeface="Alef Regular"/>
                <a:sym typeface="Alef Regular"/>
              </a:defRPr>
            </a:pPr>
            <a:r>
              <a:rPr lang="he-IL" dirty="0">
                <a:latin typeface="Alef Bold"/>
                <a:ea typeface="Alef Bold"/>
                <a:cs typeface="Alef Bold"/>
                <a:sym typeface="Alef Bold"/>
              </a:rPr>
              <a:t> </a:t>
            </a:r>
            <a:r>
              <a:rPr dirty="0" err="1">
                <a:latin typeface="Alef Bold"/>
                <a:ea typeface="Alef Bold"/>
                <a:cs typeface="Alef Bold"/>
                <a:sym typeface="Alef Bold"/>
              </a:rPr>
              <a:t>מעמדת</a:t>
            </a:r>
            <a:r>
              <a:rPr dirty="0">
                <a:latin typeface="Alef Bold"/>
                <a:ea typeface="Alef Bold"/>
                <a:cs typeface="Alef Bold"/>
                <a:sym typeface="Alef Bold"/>
              </a:rPr>
              <a:t> </a:t>
            </a:r>
            <a:r>
              <a:rPr dirty="0" err="1">
                <a:latin typeface="Alef Bold"/>
                <a:ea typeface="Alef Bold"/>
                <a:cs typeface="Alef Bold"/>
                <a:sym typeface="Alef Bold"/>
              </a:rPr>
              <a:t>המנהל</a:t>
            </a:r>
            <a:r>
              <a:rPr lang="he-IL" dirty="0">
                <a:latin typeface="Alef Bold"/>
                <a:ea typeface="Alef Bold"/>
                <a:cs typeface="Alef Bold"/>
                <a:sym typeface="Alef Bold"/>
              </a:rPr>
              <a:t>: </a:t>
            </a:r>
            <a:r>
              <a:rPr dirty="0" err="1"/>
              <a:t>לתת</a:t>
            </a:r>
            <a:r>
              <a:rPr dirty="0"/>
              <a:t> </a:t>
            </a:r>
            <a:r>
              <a:rPr dirty="0" err="1"/>
              <a:t>לעובד</a:t>
            </a:r>
            <a:r>
              <a:rPr dirty="0"/>
              <a:t> </a:t>
            </a:r>
            <a:r>
              <a:rPr dirty="0" err="1"/>
              <a:t>לשבת</a:t>
            </a:r>
            <a:r>
              <a:rPr dirty="0"/>
              <a:t> </a:t>
            </a:r>
            <a:r>
              <a:rPr dirty="0" err="1"/>
              <a:t>בכיסא</a:t>
            </a:r>
            <a:r>
              <a:rPr dirty="0"/>
              <a:t> </a:t>
            </a:r>
            <a:r>
              <a:rPr dirty="0" err="1"/>
              <a:t>שלך</a:t>
            </a:r>
            <a:r>
              <a:rPr dirty="0"/>
              <a:t> </a:t>
            </a:r>
            <a:r>
              <a:rPr dirty="0" err="1"/>
              <a:t>לרגע</a:t>
            </a:r>
            <a:r>
              <a:rPr lang="he-IL" dirty="0"/>
              <a:t>.</a:t>
            </a:r>
            <a:r>
              <a:rPr dirty="0"/>
              <a:t> </a:t>
            </a:r>
          </a:p>
          <a:p>
            <a:pPr algn="r" rtl="1">
              <a:defRPr sz="1700" spc="-85">
                <a:solidFill>
                  <a:schemeClr val="accent5">
                    <a:lumOff val="44000"/>
                  </a:schemeClr>
                </a:solidFill>
                <a:uFill>
                  <a:solidFill>
                    <a:srgbClr val="000000"/>
                  </a:solidFill>
                </a:uFill>
                <a:latin typeface="Alef Regular"/>
                <a:ea typeface="Alef Regular"/>
                <a:cs typeface="Alef Regular"/>
                <a:sym typeface="Alef Regular"/>
              </a:defRPr>
            </a:pPr>
            <a:r>
              <a:rPr lang="he-IL" dirty="0">
                <a:latin typeface="Alef Bold"/>
                <a:ea typeface="Alef Bold"/>
                <a:cs typeface="Alef Bold"/>
                <a:sym typeface="Alef Bold"/>
              </a:rPr>
              <a:t> </a:t>
            </a:r>
          </a:p>
          <a:p>
            <a:pPr algn="r" rtl="1">
              <a:defRPr sz="1700" spc="-85">
                <a:solidFill>
                  <a:schemeClr val="accent5">
                    <a:lumOff val="44000"/>
                  </a:schemeClr>
                </a:solidFill>
                <a:uFill>
                  <a:solidFill>
                    <a:srgbClr val="000000"/>
                  </a:solidFill>
                </a:uFill>
                <a:latin typeface="Alef Regular"/>
                <a:ea typeface="Alef Regular"/>
                <a:cs typeface="Alef Regular"/>
                <a:sym typeface="Alef Regular"/>
              </a:defRPr>
            </a:pPr>
            <a:r>
              <a:rPr dirty="0" err="1">
                <a:latin typeface="Alef Bold"/>
                <a:ea typeface="Alef Bold"/>
                <a:cs typeface="Alef Bold"/>
                <a:sym typeface="Alef Bold"/>
              </a:rPr>
              <a:t>מעמדת</a:t>
            </a:r>
            <a:r>
              <a:rPr dirty="0">
                <a:latin typeface="Alef Bold"/>
                <a:ea typeface="Alef Bold"/>
                <a:cs typeface="Alef Bold"/>
                <a:sym typeface="Alef Bold"/>
              </a:rPr>
              <a:t> </a:t>
            </a:r>
            <a:r>
              <a:rPr dirty="0" err="1">
                <a:latin typeface="Alef Bold"/>
                <a:ea typeface="Alef Bold"/>
                <a:cs typeface="Alef Bold"/>
                <a:sym typeface="Alef Bold"/>
              </a:rPr>
              <a:t>העובד</a:t>
            </a:r>
            <a:r>
              <a:rPr lang="he-IL" dirty="0">
                <a:latin typeface="Alef Bold"/>
                <a:ea typeface="Alef Bold"/>
                <a:cs typeface="Alef Bold"/>
                <a:sym typeface="Alef Bold"/>
              </a:rPr>
              <a:t>: </a:t>
            </a:r>
            <a:r>
              <a:rPr dirty="0" err="1"/>
              <a:t>מנהלים</a:t>
            </a:r>
            <a:r>
              <a:rPr dirty="0"/>
              <a:t> </a:t>
            </a:r>
            <a:r>
              <a:rPr dirty="0" err="1"/>
              <a:t>לא</a:t>
            </a:r>
            <a:r>
              <a:rPr dirty="0"/>
              <a:t> </a:t>
            </a:r>
            <a:r>
              <a:rPr dirty="0" err="1"/>
              <a:t>תמיד</a:t>
            </a:r>
            <a:r>
              <a:rPr dirty="0"/>
              <a:t> </a:t>
            </a:r>
            <a:r>
              <a:rPr dirty="0" err="1"/>
              <a:t>מבינים</a:t>
            </a:r>
            <a:r>
              <a:rPr dirty="0"/>
              <a:t> </a:t>
            </a:r>
            <a:r>
              <a:rPr dirty="0" err="1"/>
              <a:t>את</a:t>
            </a:r>
            <a:r>
              <a:rPr dirty="0"/>
              <a:t> </a:t>
            </a:r>
            <a:r>
              <a:rPr dirty="0" err="1"/>
              <a:t>הדילמות</a:t>
            </a:r>
            <a:endParaRPr lang="he-IL" dirty="0"/>
          </a:p>
          <a:p>
            <a:pPr algn="r" rtl="1">
              <a:defRPr sz="1700" spc="-85">
                <a:solidFill>
                  <a:schemeClr val="accent5">
                    <a:lumOff val="44000"/>
                  </a:schemeClr>
                </a:solidFill>
                <a:uFill>
                  <a:solidFill>
                    <a:srgbClr val="000000"/>
                  </a:solidFill>
                </a:uFill>
                <a:latin typeface="Alef Regular"/>
                <a:ea typeface="Alef Regular"/>
                <a:cs typeface="Alef Regular"/>
                <a:sym typeface="Alef Regular"/>
              </a:defRPr>
            </a:pPr>
            <a:r>
              <a:rPr dirty="0" err="1"/>
              <a:t>והקשיים</a:t>
            </a:r>
            <a:r>
              <a:rPr dirty="0"/>
              <a:t> של </a:t>
            </a:r>
            <a:r>
              <a:rPr dirty="0" err="1"/>
              <a:t>הכפופים</a:t>
            </a:r>
            <a:r>
              <a:rPr dirty="0"/>
              <a:t> </a:t>
            </a:r>
            <a:r>
              <a:rPr dirty="0" err="1"/>
              <a:t>להם</a:t>
            </a:r>
            <a:r>
              <a:rPr lang="he-IL" dirty="0"/>
              <a:t>. </a:t>
            </a:r>
            <a:r>
              <a:rPr dirty="0" err="1"/>
              <a:t>חשוב</a:t>
            </a:r>
            <a:r>
              <a:rPr dirty="0"/>
              <a:t> </a:t>
            </a:r>
            <a:r>
              <a:rPr dirty="0" err="1"/>
              <a:t>לבוא</a:t>
            </a:r>
            <a:r>
              <a:rPr dirty="0"/>
              <a:t> </a:t>
            </a:r>
            <a:r>
              <a:rPr dirty="0" err="1"/>
              <a:t>לשטח</a:t>
            </a:r>
            <a:r>
              <a:rPr lang="he-IL" dirty="0"/>
              <a:t>, </a:t>
            </a:r>
            <a:r>
              <a:rPr dirty="0" err="1"/>
              <a:t>להיות</a:t>
            </a:r>
            <a:r>
              <a:rPr dirty="0"/>
              <a:t> </a:t>
            </a:r>
            <a:r>
              <a:rPr dirty="0" err="1"/>
              <a:t>עם</a:t>
            </a:r>
            <a:r>
              <a:rPr dirty="0"/>
              <a:t> </a:t>
            </a:r>
            <a:r>
              <a:rPr dirty="0" err="1"/>
              <a:t>העובדים</a:t>
            </a:r>
            <a:r>
              <a:rPr dirty="0"/>
              <a:t> </a:t>
            </a:r>
            <a:r>
              <a:rPr dirty="0" err="1"/>
              <a:t>בסיטואציות</a:t>
            </a:r>
            <a:r>
              <a:rPr dirty="0"/>
              <a:t> </a:t>
            </a:r>
            <a:r>
              <a:rPr dirty="0" err="1"/>
              <a:t>מורכבות</a:t>
            </a:r>
            <a:r>
              <a:rPr lang="he-IL" dirty="0"/>
              <a:t>, </a:t>
            </a:r>
            <a:r>
              <a:rPr dirty="0" err="1"/>
              <a:t>להבין</a:t>
            </a:r>
            <a:r>
              <a:rPr dirty="0"/>
              <a:t> </a:t>
            </a:r>
            <a:r>
              <a:rPr dirty="0" err="1"/>
              <a:t>את</a:t>
            </a:r>
            <a:r>
              <a:rPr dirty="0"/>
              <a:t> </a:t>
            </a:r>
            <a:r>
              <a:rPr dirty="0" err="1"/>
              <a:t>התחושות</a:t>
            </a:r>
            <a:r>
              <a:rPr lang="he-IL" dirty="0"/>
              <a:t>.</a:t>
            </a:r>
          </a:p>
          <a:p>
            <a:pPr algn="r" rtl="1">
              <a:defRPr sz="1700" spc="-85">
                <a:solidFill>
                  <a:schemeClr val="accent5">
                    <a:lumOff val="44000"/>
                  </a:schemeClr>
                </a:solidFill>
                <a:uFill>
                  <a:solidFill>
                    <a:srgbClr val="000000"/>
                  </a:solidFill>
                </a:uFill>
                <a:latin typeface="Alef Regular"/>
                <a:ea typeface="Alef Regular"/>
                <a:cs typeface="Alef Regular"/>
                <a:sym typeface="Alef Regular"/>
              </a:defRPr>
            </a:pPr>
            <a:r>
              <a:rPr dirty="0" err="1"/>
              <a:t>זה</a:t>
            </a:r>
            <a:r>
              <a:rPr dirty="0"/>
              <a:t> </a:t>
            </a:r>
            <a:r>
              <a:rPr dirty="0" err="1"/>
              <a:t>מייצר</a:t>
            </a:r>
            <a:r>
              <a:rPr dirty="0"/>
              <a:t> </a:t>
            </a:r>
            <a:r>
              <a:rPr dirty="0" err="1"/>
              <a:t>אמון</a:t>
            </a:r>
            <a:r>
              <a:rPr dirty="0"/>
              <a:t> </a:t>
            </a:r>
            <a:r>
              <a:rPr dirty="0" err="1"/>
              <a:t>ומאפשר</a:t>
            </a:r>
            <a:r>
              <a:rPr dirty="0"/>
              <a:t> </a:t>
            </a:r>
            <a:r>
              <a:rPr dirty="0" err="1"/>
              <a:t>נקודת</a:t>
            </a:r>
            <a:r>
              <a:rPr dirty="0"/>
              <a:t> </a:t>
            </a:r>
            <a:r>
              <a:rPr dirty="0" err="1"/>
              <a:t>מבט</a:t>
            </a:r>
            <a:r>
              <a:rPr dirty="0"/>
              <a:t> </a:t>
            </a:r>
            <a:r>
              <a:rPr dirty="0" err="1"/>
              <a:t>יותר</a:t>
            </a:r>
            <a:r>
              <a:rPr dirty="0"/>
              <a:t> </a:t>
            </a:r>
            <a:r>
              <a:rPr dirty="0" err="1"/>
              <a:t>רחבה</a:t>
            </a:r>
            <a:r>
              <a:rPr dirty="0"/>
              <a:t> </a:t>
            </a:r>
            <a:r>
              <a:rPr dirty="0" err="1"/>
              <a:t>למנהל</a:t>
            </a:r>
            <a:endParaRPr dirty="0"/>
          </a:p>
        </p:txBody>
      </p:sp>
      <p:grpSp>
        <p:nvGrpSpPr>
          <p:cNvPr id="708" name="Google Shape;473;p47"/>
          <p:cNvGrpSpPr/>
          <p:nvPr/>
        </p:nvGrpSpPr>
        <p:grpSpPr>
          <a:xfrm>
            <a:off x="1262104" y="1494735"/>
            <a:ext cx="1604907" cy="2153932"/>
            <a:chOff x="0" y="0"/>
            <a:chExt cx="1604906" cy="2153931"/>
          </a:xfrm>
        </p:grpSpPr>
        <p:sp>
          <p:nvSpPr>
            <p:cNvPr id="700" name="Google Shape;474;p47"/>
            <p:cNvSpPr/>
            <p:nvPr/>
          </p:nvSpPr>
          <p:spPr>
            <a:xfrm>
              <a:off x="-1" y="-1"/>
              <a:ext cx="1604908" cy="21539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49" y="433"/>
                  </a:moveTo>
                  <a:cubicBezTo>
                    <a:pt x="13247" y="433"/>
                    <a:pt x="15204" y="1522"/>
                    <a:pt x="15204" y="2864"/>
                  </a:cubicBezTo>
                  <a:cubicBezTo>
                    <a:pt x="15204" y="3836"/>
                    <a:pt x="14168" y="4671"/>
                    <a:pt x="12679" y="5062"/>
                  </a:cubicBezTo>
                  <a:lnTo>
                    <a:pt x="12679" y="4322"/>
                  </a:lnTo>
                  <a:lnTo>
                    <a:pt x="13346" y="4322"/>
                  </a:lnTo>
                  <a:cubicBezTo>
                    <a:pt x="13800" y="4322"/>
                    <a:pt x="14168" y="4037"/>
                    <a:pt x="14168" y="3699"/>
                  </a:cubicBezTo>
                  <a:cubicBezTo>
                    <a:pt x="14168" y="3361"/>
                    <a:pt x="13800" y="3075"/>
                    <a:pt x="13346" y="3075"/>
                  </a:cubicBezTo>
                  <a:lnTo>
                    <a:pt x="8198" y="3075"/>
                  </a:lnTo>
                  <a:cubicBezTo>
                    <a:pt x="7744" y="3075"/>
                    <a:pt x="7361" y="3361"/>
                    <a:pt x="7361" y="3699"/>
                  </a:cubicBezTo>
                  <a:cubicBezTo>
                    <a:pt x="7361" y="3868"/>
                    <a:pt x="7460" y="4026"/>
                    <a:pt x="7616" y="4132"/>
                  </a:cubicBezTo>
                  <a:cubicBezTo>
                    <a:pt x="7758" y="4248"/>
                    <a:pt x="7970" y="4322"/>
                    <a:pt x="8198" y="4322"/>
                  </a:cubicBezTo>
                  <a:lnTo>
                    <a:pt x="8921" y="4322"/>
                  </a:lnTo>
                  <a:lnTo>
                    <a:pt x="8921" y="5041"/>
                  </a:lnTo>
                  <a:cubicBezTo>
                    <a:pt x="7474" y="4649"/>
                    <a:pt x="6481" y="3815"/>
                    <a:pt x="6481" y="2864"/>
                  </a:cubicBezTo>
                  <a:cubicBezTo>
                    <a:pt x="6481" y="1532"/>
                    <a:pt x="8396" y="454"/>
                    <a:pt x="10764" y="433"/>
                  </a:cubicBezTo>
                  <a:close/>
                  <a:moveTo>
                    <a:pt x="10764" y="0"/>
                  </a:moveTo>
                  <a:cubicBezTo>
                    <a:pt x="8084" y="21"/>
                    <a:pt x="5900" y="1299"/>
                    <a:pt x="5900" y="2864"/>
                  </a:cubicBezTo>
                  <a:cubicBezTo>
                    <a:pt x="5900" y="4047"/>
                    <a:pt x="7148" y="5062"/>
                    <a:pt x="8921" y="5495"/>
                  </a:cubicBezTo>
                  <a:lnTo>
                    <a:pt x="8921" y="5632"/>
                  </a:lnTo>
                  <a:cubicBezTo>
                    <a:pt x="7574" y="5801"/>
                    <a:pt x="6297" y="6171"/>
                    <a:pt x="5176" y="6689"/>
                  </a:cubicBezTo>
                  <a:lnTo>
                    <a:pt x="4467" y="6002"/>
                  </a:lnTo>
                  <a:lnTo>
                    <a:pt x="4765" y="5823"/>
                  </a:lnTo>
                  <a:cubicBezTo>
                    <a:pt x="4978" y="5706"/>
                    <a:pt x="5020" y="5474"/>
                    <a:pt x="4850" y="5315"/>
                  </a:cubicBezTo>
                  <a:cubicBezTo>
                    <a:pt x="4759" y="5217"/>
                    <a:pt x="4615" y="5168"/>
                    <a:pt x="4469" y="5168"/>
                  </a:cubicBezTo>
                  <a:cubicBezTo>
                    <a:pt x="4364" y="5168"/>
                    <a:pt x="4258" y="5193"/>
                    <a:pt x="4169" y="5242"/>
                  </a:cubicBezTo>
                  <a:lnTo>
                    <a:pt x="1758" y="6647"/>
                  </a:lnTo>
                  <a:cubicBezTo>
                    <a:pt x="1546" y="6763"/>
                    <a:pt x="1503" y="6995"/>
                    <a:pt x="1673" y="7154"/>
                  </a:cubicBezTo>
                  <a:cubicBezTo>
                    <a:pt x="1773" y="7249"/>
                    <a:pt x="1914" y="7302"/>
                    <a:pt x="2056" y="7302"/>
                  </a:cubicBezTo>
                  <a:cubicBezTo>
                    <a:pt x="2170" y="7302"/>
                    <a:pt x="2269" y="7270"/>
                    <a:pt x="2368" y="7228"/>
                  </a:cubicBezTo>
                  <a:lnTo>
                    <a:pt x="2695" y="7027"/>
                  </a:lnTo>
                  <a:lnTo>
                    <a:pt x="3404" y="7693"/>
                  </a:lnTo>
                  <a:cubicBezTo>
                    <a:pt x="1304" y="9162"/>
                    <a:pt x="0" y="11244"/>
                    <a:pt x="0" y="13548"/>
                  </a:cubicBezTo>
                  <a:cubicBezTo>
                    <a:pt x="0" y="17986"/>
                    <a:pt x="4822" y="21589"/>
                    <a:pt x="10764" y="21600"/>
                  </a:cubicBezTo>
                  <a:lnTo>
                    <a:pt x="10807" y="21600"/>
                  </a:lnTo>
                  <a:cubicBezTo>
                    <a:pt x="16764" y="21600"/>
                    <a:pt x="21600" y="17997"/>
                    <a:pt x="21600" y="13548"/>
                  </a:cubicBezTo>
                  <a:cubicBezTo>
                    <a:pt x="21600" y="11191"/>
                    <a:pt x="20238" y="9067"/>
                    <a:pt x="18068" y="7598"/>
                  </a:cubicBezTo>
                  <a:lnTo>
                    <a:pt x="18665" y="7027"/>
                  </a:lnTo>
                  <a:lnTo>
                    <a:pt x="16905" y="6002"/>
                  </a:lnTo>
                  <a:lnTo>
                    <a:pt x="16267" y="6615"/>
                  </a:lnTo>
                  <a:cubicBezTo>
                    <a:pt x="15175" y="6139"/>
                    <a:pt x="13970" y="5801"/>
                    <a:pt x="12679" y="5632"/>
                  </a:cubicBezTo>
                  <a:lnTo>
                    <a:pt x="12679" y="5516"/>
                  </a:lnTo>
                  <a:cubicBezTo>
                    <a:pt x="14495" y="5094"/>
                    <a:pt x="15785" y="4058"/>
                    <a:pt x="15785" y="2864"/>
                  </a:cubicBezTo>
                  <a:cubicBezTo>
                    <a:pt x="15785" y="1279"/>
                    <a:pt x="13573" y="0"/>
                    <a:pt x="1084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701" name="Google Shape;475;p47"/>
            <p:cNvSpPr/>
            <p:nvPr/>
          </p:nvSpPr>
          <p:spPr>
            <a:xfrm>
              <a:off x="1218793" y="515359"/>
              <a:ext cx="252261" cy="2126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9" h="21600" extrusionOk="0">
                  <a:moveTo>
                    <a:pt x="3069" y="0"/>
                  </a:moveTo>
                  <a:cubicBezTo>
                    <a:pt x="2161" y="0"/>
                    <a:pt x="1253" y="492"/>
                    <a:pt x="647" y="1488"/>
                  </a:cubicBezTo>
                  <a:cubicBezTo>
                    <a:pt x="-402" y="3095"/>
                    <a:pt x="-138" y="5452"/>
                    <a:pt x="1170" y="6628"/>
                  </a:cubicBezTo>
                  <a:lnTo>
                    <a:pt x="15975" y="20862"/>
                  </a:lnTo>
                  <a:cubicBezTo>
                    <a:pt x="16517" y="21354"/>
                    <a:pt x="17166" y="21600"/>
                    <a:pt x="17815" y="21600"/>
                  </a:cubicBezTo>
                  <a:cubicBezTo>
                    <a:pt x="18723" y="21600"/>
                    <a:pt x="19631" y="21114"/>
                    <a:pt x="20241" y="20112"/>
                  </a:cubicBezTo>
                  <a:cubicBezTo>
                    <a:pt x="21198" y="18505"/>
                    <a:pt x="21027" y="16154"/>
                    <a:pt x="19719" y="14978"/>
                  </a:cubicBezTo>
                  <a:lnTo>
                    <a:pt x="4914" y="744"/>
                  </a:lnTo>
                  <a:cubicBezTo>
                    <a:pt x="4367" y="252"/>
                    <a:pt x="3718" y="0"/>
                    <a:pt x="306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702" name="Google Shape;476;p47"/>
            <p:cNvSpPr/>
            <p:nvPr/>
          </p:nvSpPr>
          <p:spPr>
            <a:xfrm>
              <a:off x="121192" y="670215"/>
              <a:ext cx="1362524" cy="13625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8" y="0"/>
                  </a:moveTo>
                  <a:cubicBezTo>
                    <a:pt x="4844" y="0"/>
                    <a:pt x="0" y="4844"/>
                    <a:pt x="0" y="10792"/>
                  </a:cubicBezTo>
                  <a:cubicBezTo>
                    <a:pt x="0" y="16756"/>
                    <a:pt x="4844" y="21600"/>
                    <a:pt x="10808" y="21600"/>
                  </a:cubicBezTo>
                  <a:cubicBezTo>
                    <a:pt x="16756" y="21600"/>
                    <a:pt x="21600" y="16756"/>
                    <a:pt x="21600" y="10792"/>
                  </a:cubicBezTo>
                  <a:cubicBezTo>
                    <a:pt x="21600" y="4844"/>
                    <a:pt x="16756" y="0"/>
                    <a:pt x="10808" y="0"/>
                  </a:cubicBezTo>
                  <a:close/>
                </a:path>
              </a:pathLst>
            </a:custGeom>
            <a:solidFill>
              <a:schemeClr val="accent5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703" name="Google Shape;477;p47"/>
            <p:cNvSpPr/>
            <p:nvPr/>
          </p:nvSpPr>
          <p:spPr>
            <a:xfrm>
              <a:off x="753432" y="728153"/>
              <a:ext cx="104363" cy="1043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04" y="0"/>
                  </a:moveTo>
                  <a:cubicBezTo>
                    <a:pt x="4804" y="0"/>
                    <a:pt x="0" y="4795"/>
                    <a:pt x="0" y="10910"/>
                  </a:cubicBezTo>
                  <a:cubicBezTo>
                    <a:pt x="0" y="16805"/>
                    <a:pt x="4804" y="21600"/>
                    <a:pt x="10904" y="21600"/>
                  </a:cubicBezTo>
                  <a:cubicBezTo>
                    <a:pt x="16796" y="21600"/>
                    <a:pt x="21600" y="16805"/>
                    <a:pt x="21600" y="10910"/>
                  </a:cubicBezTo>
                  <a:cubicBezTo>
                    <a:pt x="21600" y="4795"/>
                    <a:pt x="16796" y="0"/>
                    <a:pt x="1090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704" name="Google Shape;478;p47"/>
            <p:cNvSpPr/>
            <p:nvPr/>
          </p:nvSpPr>
          <p:spPr>
            <a:xfrm>
              <a:off x="753432" y="1866246"/>
              <a:ext cx="104363" cy="1043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04" y="0"/>
                  </a:moveTo>
                  <a:cubicBezTo>
                    <a:pt x="4804" y="0"/>
                    <a:pt x="0" y="4795"/>
                    <a:pt x="0" y="10690"/>
                  </a:cubicBezTo>
                  <a:cubicBezTo>
                    <a:pt x="0" y="16805"/>
                    <a:pt x="4804" y="21600"/>
                    <a:pt x="10904" y="21600"/>
                  </a:cubicBezTo>
                  <a:cubicBezTo>
                    <a:pt x="16796" y="21600"/>
                    <a:pt x="21600" y="16805"/>
                    <a:pt x="21600" y="10690"/>
                  </a:cubicBezTo>
                  <a:cubicBezTo>
                    <a:pt x="21600" y="4795"/>
                    <a:pt x="16796" y="0"/>
                    <a:pt x="1090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705" name="Google Shape;479;p47"/>
            <p:cNvSpPr/>
            <p:nvPr/>
          </p:nvSpPr>
          <p:spPr>
            <a:xfrm>
              <a:off x="188638" y="1300330"/>
              <a:ext cx="104303" cy="1054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690" y="0"/>
                  </a:moveTo>
                  <a:cubicBezTo>
                    <a:pt x="4795" y="0"/>
                    <a:pt x="0" y="4973"/>
                    <a:pt x="0" y="10806"/>
                  </a:cubicBezTo>
                  <a:cubicBezTo>
                    <a:pt x="0" y="16844"/>
                    <a:pt x="4795" y="21600"/>
                    <a:pt x="10690" y="21600"/>
                  </a:cubicBezTo>
                  <a:cubicBezTo>
                    <a:pt x="16793" y="21600"/>
                    <a:pt x="21600" y="16844"/>
                    <a:pt x="21600" y="10806"/>
                  </a:cubicBezTo>
                  <a:cubicBezTo>
                    <a:pt x="21600" y="4973"/>
                    <a:pt x="16793" y="0"/>
                    <a:pt x="1069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706" name="Google Shape;480;p47"/>
            <p:cNvSpPr/>
            <p:nvPr/>
          </p:nvSpPr>
          <p:spPr>
            <a:xfrm>
              <a:off x="1309839" y="1300330"/>
              <a:ext cx="105366" cy="1054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4758" y="0"/>
                    <a:pt x="0" y="4973"/>
                    <a:pt x="0" y="10806"/>
                  </a:cubicBezTo>
                  <a:cubicBezTo>
                    <a:pt x="0" y="16844"/>
                    <a:pt x="4758" y="21600"/>
                    <a:pt x="10800" y="21600"/>
                  </a:cubicBezTo>
                  <a:cubicBezTo>
                    <a:pt x="16636" y="21600"/>
                    <a:pt x="21600" y="16844"/>
                    <a:pt x="21600" y="10806"/>
                  </a:cubicBezTo>
                  <a:cubicBezTo>
                    <a:pt x="21600" y="4973"/>
                    <a:pt x="16636" y="0"/>
                    <a:pt x="1080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707" name="Google Shape;481;p47"/>
            <p:cNvSpPr/>
            <p:nvPr/>
          </p:nvSpPr>
          <p:spPr>
            <a:xfrm>
              <a:off x="758689" y="900965"/>
              <a:ext cx="398354" cy="5279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4" h="21600" extrusionOk="0">
                  <a:moveTo>
                    <a:pt x="2377" y="0"/>
                  </a:moveTo>
                  <a:cubicBezTo>
                    <a:pt x="1074" y="0"/>
                    <a:pt x="0" y="819"/>
                    <a:pt x="0" y="1810"/>
                  </a:cubicBezTo>
                  <a:lnTo>
                    <a:pt x="0" y="19790"/>
                  </a:lnTo>
                  <a:cubicBezTo>
                    <a:pt x="0" y="19918"/>
                    <a:pt x="57" y="20049"/>
                    <a:pt x="57" y="20136"/>
                  </a:cubicBezTo>
                  <a:cubicBezTo>
                    <a:pt x="57" y="20220"/>
                    <a:pt x="114" y="20264"/>
                    <a:pt x="114" y="20307"/>
                  </a:cubicBezTo>
                  <a:cubicBezTo>
                    <a:pt x="171" y="20351"/>
                    <a:pt x="171" y="20435"/>
                    <a:pt x="171" y="20479"/>
                  </a:cubicBezTo>
                  <a:cubicBezTo>
                    <a:pt x="228" y="20566"/>
                    <a:pt x="285" y="20609"/>
                    <a:pt x="285" y="20653"/>
                  </a:cubicBezTo>
                  <a:cubicBezTo>
                    <a:pt x="339" y="20696"/>
                    <a:pt x="396" y="20737"/>
                    <a:pt x="396" y="20781"/>
                  </a:cubicBezTo>
                  <a:cubicBezTo>
                    <a:pt x="510" y="20911"/>
                    <a:pt x="567" y="20996"/>
                    <a:pt x="678" y="21083"/>
                  </a:cubicBezTo>
                  <a:cubicBezTo>
                    <a:pt x="792" y="21170"/>
                    <a:pt x="906" y="21213"/>
                    <a:pt x="1074" y="21298"/>
                  </a:cubicBezTo>
                  <a:cubicBezTo>
                    <a:pt x="1131" y="21298"/>
                    <a:pt x="1188" y="21341"/>
                    <a:pt x="1245" y="21385"/>
                  </a:cubicBezTo>
                  <a:cubicBezTo>
                    <a:pt x="1302" y="21385"/>
                    <a:pt x="1360" y="21428"/>
                    <a:pt x="1470" y="21472"/>
                  </a:cubicBezTo>
                  <a:cubicBezTo>
                    <a:pt x="1527" y="21472"/>
                    <a:pt x="1642" y="21472"/>
                    <a:pt x="1699" y="21515"/>
                  </a:cubicBezTo>
                  <a:cubicBezTo>
                    <a:pt x="1756" y="21515"/>
                    <a:pt x="1810" y="21557"/>
                    <a:pt x="1924" y="21557"/>
                  </a:cubicBezTo>
                  <a:cubicBezTo>
                    <a:pt x="2038" y="21557"/>
                    <a:pt x="2206" y="21600"/>
                    <a:pt x="2320" y="21600"/>
                  </a:cubicBezTo>
                  <a:lnTo>
                    <a:pt x="2434" y="21600"/>
                  </a:lnTo>
                  <a:cubicBezTo>
                    <a:pt x="2545" y="21600"/>
                    <a:pt x="2716" y="21557"/>
                    <a:pt x="2830" y="21557"/>
                  </a:cubicBezTo>
                  <a:cubicBezTo>
                    <a:pt x="2884" y="21557"/>
                    <a:pt x="2998" y="21515"/>
                    <a:pt x="3055" y="21515"/>
                  </a:cubicBezTo>
                  <a:cubicBezTo>
                    <a:pt x="3112" y="21472"/>
                    <a:pt x="3169" y="21472"/>
                    <a:pt x="3280" y="21472"/>
                  </a:cubicBezTo>
                  <a:cubicBezTo>
                    <a:pt x="3337" y="21428"/>
                    <a:pt x="3394" y="21385"/>
                    <a:pt x="3508" y="21341"/>
                  </a:cubicBezTo>
                  <a:cubicBezTo>
                    <a:pt x="3562" y="21341"/>
                    <a:pt x="3619" y="21298"/>
                    <a:pt x="3676" y="21298"/>
                  </a:cubicBezTo>
                  <a:cubicBezTo>
                    <a:pt x="3790" y="21213"/>
                    <a:pt x="3904" y="21170"/>
                    <a:pt x="4015" y="21083"/>
                  </a:cubicBezTo>
                  <a:lnTo>
                    <a:pt x="20697" y="8365"/>
                  </a:lnTo>
                  <a:cubicBezTo>
                    <a:pt x="21600" y="7631"/>
                    <a:pt x="21600" y="6510"/>
                    <a:pt x="20697" y="5821"/>
                  </a:cubicBezTo>
                  <a:cubicBezTo>
                    <a:pt x="20244" y="5476"/>
                    <a:pt x="19651" y="5304"/>
                    <a:pt x="19049" y="5304"/>
                  </a:cubicBezTo>
                  <a:cubicBezTo>
                    <a:pt x="18450" y="5304"/>
                    <a:pt x="17842" y="5476"/>
                    <a:pt x="17360" y="5821"/>
                  </a:cubicBezTo>
                  <a:lnTo>
                    <a:pt x="4693" y="15479"/>
                  </a:lnTo>
                  <a:lnTo>
                    <a:pt x="4693" y="1810"/>
                  </a:lnTo>
                  <a:cubicBezTo>
                    <a:pt x="4693" y="819"/>
                    <a:pt x="3676" y="0"/>
                    <a:pt x="237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</p:grp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466;p47"/>
          <p:cNvSpPr txBox="1">
            <a:spLocks noGrp="1"/>
          </p:cNvSpPr>
          <p:nvPr>
            <p:ph type="title"/>
          </p:nvPr>
        </p:nvSpPr>
        <p:spPr>
          <a:xfrm>
            <a:off x="5657745" y="272936"/>
            <a:ext cx="2675256" cy="1058393"/>
          </a:xfrm>
          <a:prstGeom prst="rect">
            <a:avLst/>
          </a:prstGeom>
        </p:spPr>
        <p:txBody>
          <a:bodyPr/>
          <a:lstStyle>
            <a:lvl1pPr algn="r" defTabSz="722376">
              <a:defRPr sz="3100" spc="-157">
                <a:latin typeface="Alef Regular"/>
                <a:ea typeface="Alef Regular"/>
                <a:cs typeface="Alef Regular"/>
                <a:sym typeface="Alef Regular"/>
              </a:defRPr>
            </a:lvl1pPr>
          </a:lstStyle>
          <a:p>
            <a:r>
              <a:t>מלכודת התדמית</a:t>
            </a:r>
          </a:p>
        </p:txBody>
      </p:sp>
      <p:sp>
        <p:nvSpPr>
          <p:cNvPr id="711" name="לעודד אנשים להתפתח באופן אישי   וליזום בלי לחכות שמשהו יקרה או  שישימו לב ויראו אותך. האם אני…"/>
          <p:cNvSpPr txBox="1"/>
          <p:nvPr/>
        </p:nvSpPr>
        <p:spPr>
          <a:xfrm>
            <a:off x="3902604" y="1896110"/>
            <a:ext cx="4430397" cy="10502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r" rtl="1">
              <a:lnSpc>
                <a:spcPct val="80000"/>
              </a:lnSpc>
              <a:defRPr sz="2100" spc="-105">
                <a:solidFill>
                  <a:schemeClr val="accent5">
                    <a:lumOff val="44000"/>
                  </a:schemeClr>
                </a:solidFill>
                <a:uFill>
                  <a:solidFill>
                    <a:srgbClr val="000000"/>
                  </a:solidFill>
                </a:uFill>
                <a:latin typeface="Alef Regular"/>
                <a:ea typeface="Alef Regular"/>
                <a:cs typeface="Alef Regular"/>
                <a:sym typeface="Alef Regular"/>
              </a:defRPr>
            </a:lvl1pPr>
          </a:lstStyle>
          <a:p>
            <a:r>
              <a:rPr dirty="0" err="1"/>
              <a:t>לעודד</a:t>
            </a:r>
            <a:r>
              <a:rPr dirty="0"/>
              <a:t> </a:t>
            </a:r>
            <a:r>
              <a:rPr dirty="0" err="1"/>
              <a:t>אנשים</a:t>
            </a:r>
            <a:r>
              <a:rPr dirty="0"/>
              <a:t> </a:t>
            </a:r>
            <a:r>
              <a:rPr dirty="0" err="1"/>
              <a:t>להתפתח</a:t>
            </a:r>
            <a:r>
              <a:rPr dirty="0"/>
              <a:t> </a:t>
            </a:r>
            <a:r>
              <a:rPr dirty="0" err="1"/>
              <a:t>באופן</a:t>
            </a:r>
            <a:r>
              <a:rPr dirty="0"/>
              <a:t> </a:t>
            </a:r>
            <a:r>
              <a:rPr dirty="0" err="1"/>
              <a:t>אישי</a:t>
            </a:r>
            <a:r>
              <a:rPr dirty="0"/>
              <a:t> </a:t>
            </a:r>
            <a:r>
              <a:rPr dirty="0" err="1"/>
              <a:t>וליזום</a:t>
            </a:r>
            <a:r>
              <a:rPr dirty="0"/>
              <a:t> </a:t>
            </a:r>
            <a:r>
              <a:rPr dirty="0" err="1"/>
              <a:t>בלי</a:t>
            </a:r>
            <a:r>
              <a:rPr dirty="0"/>
              <a:t> </a:t>
            </a:r>
            <a:r>
              <a:rPr dirty="0" err="1"/>
              <a:t>לחכות</a:t>
            </a:r>
            <a:r>
              <a:rPr dirty="0"/>
              <a:t> </a:t>
            </a:r>
            <a:r>
              <a:rPr dirty="0" err="1"/>
              <a:t>שמשהו</a:t>
            </a:r>
            <a:r>
              <a:rPr dirty="0"/>
              <a:t> </a:t>
            </a:r>
            <a:r>
              <a:rPr dirty="0" err="1"/>
              <a:t>יקרה</a:t>
            </a:r>
            <a:r>
              <a:rPr dirty="0"/>
              <a:t> </a:t>
            </a:r>
            <a:r>
              <a:rPr dirty="0" err="1"/>
              <a:t>או</a:t>
            </a:r>
            <a:r>
              <a:rPr dirty="0"/>
              <a:t> </a:t>
            </a:r>
            <a:r>
              <a:rPr dirty="0" err="1"/>
              <a:t>שישימו</a:t>
            </a:r>
            <a:r>
              <a:rPr dirty="0"/>
              <a:t> </a:t>
            </a:r>
            <a:r>
              <a:rPr dirty="0" err="1"/>
              <a:t>לב</a:t>
            </a:r>
            <a:r>
              <a:rPr dirty="0"/>
              <a:t> </a:t>
            </a:r>
            <a:r>
              <a:rPr dirty="0" err="1"/>
              <a:t>ויראו</a:t>
            </a:r>
            <a:r>
              <a:rPr dirty="0"/>
              <a:t> </a:t>
            </a:r>
            <a:r>
              <a:rPr dirty="0" err="1"/>
              <a:t>אותך</a:t>
            </a:r>
            <a:r>
              <a:rPr dirty="0"/>
              <a:t>. </a:t>
            </a:r>
            <a:r>
              <a:rPr dirty="0" err="1"/>
              <a:t>האם</a:t>
            </a:r>
            <a:r>
              <a:rPr dirty="0"/>
              <a:t> </a:t>
            </a:r>
            <a:r>
              <a:rPr dirty="0" err="1"/>
              <a:t>אני</a:t>
            </a:r>
            <a:r>
              <a:rPr dirty="0"/>
              <a:t> </a:t>
            </a:r>
            <a:r>
              <a:rPr dirty="0" err="1"/>
              <a:t>עושה</a:t>
            </a:r>
            <a:r>
              <a:rPr dirty="0"/>
              <a:t> </a:t>
            </a:r>
            <a:r>
              <a:rPr dirty="0" err="1"/>
              <a:t>את</a:t>
            </a:r>
            <a:r>
              <a:rPr dirty="0"/>
              <a:t> </a:t>
            </a:r>
            <a:r>
              <a:rPr dirty="0" err="1"/>
              <a:t>מה</a:t>
            </a:r>
            <a:r>
              <a:rPr dirty="0"/>
              <a:t> </a:t>
            </a:r>
            <a:r>
              <a:rPr dirty="0" err="1"/>
              <a:t>שמצפים</a:t>
            </a:r>
            <a:r>
              <a:rPr dirty="0"/>
              <a:t> </a:t>
            </a:r>
            <a:r>
              <a:rPr dirty="0" err="1"/>
              <a:t>ממני</a:t>
            </a:r>
            <a:r>
              <a:rPr dirty="0"/>
              <a:t> </a:t>
            </a:r>
            <a:r>
              <a:rPr dirty="0" err="1"/>
              <a:t>או</a:t>
            </a:r>
            <a:r>
              <a:rPr dirty="0"/>
              <a:t> </a:t>
            </a:r>
            <a:r>
              <a:rPr dirty="0" err="1"/>
              <a:t>מתנהל</a:t>
            </a:r>
            <a:r>
              <a:rPr dirty="0"/>
              <a:t> </a:t>
            </a:r>
            <a:r>
              <a:rPr dirty="0" err="1"/>
              <a:t>לפי</a:t>
            </a:r>
            <a:r>
              <a:rPr dirty="0"/>
              <a:t> </a:t>
            </a:r>
            <a:r>
              <a:rPr dirty="0" err="1"/>
              <a:t>תדמית</a:t>
            </a:r>
            <a:r>
              <a:rPr dirty="0"/>
              <a:t> </a:t>
            </a:r>
            <a:r>
              <a:rPr dirty="0" err="1"/>
              <a:t>מסויימת</a:t>
            </a:r>
            <a:r>
              <a:rPr lang="he-IL" dirty="0"/>
              <a:t>?</a:t>
            </a:r>
            <a:r>
              <a:rPr dirty="0"/>
              <a:t> </a:t>
            </a:r>
          </a:p>
        </p:txBody>
      </p:sp>
      <p:grpSp>
        <p:nvGrpSpPr>
          <p:cNvPr id="715" name="Google Shape;482;p47"/>
          <p:cNvGrpSpPr/>
          <p:nvPr/>
        </p:nvGrpSpPr>
        <p:grpSpPr>
          <a:xfrm>
            <a:off x="625038" y="2578584"/>
            <a:ext cx="1513653" cy="2012408"/>
            <a:chOff x="0" y="0"/>
            <a:chExt cx="1513652" cy="2012407"/>
          </a:xfrm>
        </p:grpSpPr>
        <p:sp>
          <p:nvSpPr>
            <p:cNvPr id="712" name="Google Shape;483;p47"/>
            <p:cNvSpPr/>
            <p:nvPr/>
          </p:nvSpPr>
          <p:spPr>
            <a:xfrm>
              <a:off x="305480" y="1497435"/>
              <a:ext cx="901525" cy="370340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713" name="Google Shape;484;p47"/>
            <p:cNvSpPr/>
            <p:nvPr/>
          </p:nvSpPr>
          <p:spPr>
            <a:xfrm>
              <a:off x="-1" y="0"/>
              <a:ext cx="1513654" cy="14974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6721" y="19747"/>
                  </a:lnTo>
                  <a:lnTo>
                    <a:pt x="8719" y="19747"/>
                  </a:lnTo>
                  <a:lnTo>
                    <a:pt x="8719" y="21600"/>
                  </a:lnTo>
                  <a:lnTo>
                    <a:pt x="12864" y="21600"/>
                  </a:lnTo>
                  <a:lnTo>
                    <a:pt x="12864" y="19747"/>
                  </a:lnTo>
                  <a:lnTo>
                    <a:pt x="14879" y="19747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714" name="Google Shape;485;p47"/>
            <p:cNvSpPr/>
            <p:nvPr/>
          </p:nvSpPr>
          <p:spPr>
            <a:xfrm>
              <a:off x="128419" y="1867773"/>
              <a:ext cx="1256750" cy="144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09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571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</p:grp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604;p52"/>
          <p:cNvSpPr/>
          <p:nvPr/>
        </p:nvSpPr>
        <p:spPr>
          <a:xfrm flipV="1">
            <a:off x="4573320" y="1112250"/>
            <a:ext cx="2" cy="3491701"/>
          </a:xfrm>
          <a:prstGeom prst="line">
            <a:avLst/>
          </a:prstGeom>
          <a:ln w="38100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733" name="Google Shape;605;p52"/>
          <p:cNvSpPr/>
          <p:nvPr/>
        </p:nvSpPr>
        <p:spPr>
          <a:xfrm flipH="1" flipV="1">
            <a:off x="4581600" y="2810020"/>
            <a:ext cx="3822002" cy="2"/>
          </a:xfrm>
          <a:prstGeom prst="line">
            <a:avLst/>
          </a:prstGeom>
          <a:ln w="38100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734" name="Google Shape;606;p52"/>
          <p:cNvSpPr/>
          <p:nvPr/>
        </p:nvSpPr>
        <p:spPr>
          <a:xfrm rot="5400000" flipH="1">
            <a:off x="3155900" y="2336650"/>
            <a:ext cx="1887902" cy="9442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cubicBezTo>
                  <a:pt x="21600" y="11929"/>
                  <a:pt x="16765" y="21600"/>
                  <a:pt x="10800" y="21600"/>
                </a:cubicBezTo>
                <a:cubicBezTo>
                  <a:pt x="4835" y="21600"/>
                  <a:pt x="0" y="11929"/>
                  <a:pt x="0" y="0"/>
                </a:cubicBezTo>
                <a:lnTo>
                  <a:pt x="10800" y="0"/>
                </a:lnTo>
                <a:close/>
              </a:path>
            </a:pathLst>
          </a:custGeom>
          <a:ln w="38100">
            <a:solidFill>
              <a:schemeClr val="accent1"/>
            </a:solidFill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735" name="חייב להרגיש בבטן  לפני הראש"/>
          <p:cNvSpPr txBox="1"/>
          <p:nvPr/>
        </p:nvSpPr>
        <p:spPr>
          <a:xfrm>
            <a:off x="5345611" y="1635904"/>
            <a:ext cx="2988319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r" rtl="1">
              <a:defRPr sz="2200" spc="-110">
                <a:solidFill>
                  <a:schemeClr val="accent5">
                    <a:lumOff val="44000"/>
                  </a:schemeClr>
                </a:solidFill>
                <a:uFill>
                  <a:solidFill>
                    <a:srgbClr val="000000"/>
                  </a:solidFill>
                </a:uFill>
                <a:latin typeface="Alef Regular"/>
                <a:ea typeface="Alef Regular"/>
                <a:cs typeface="Alef Regular"/>
                <a:sym typeface="Alef Regular"/>
              </a:defRPr>
            </a:lvl1pPr>
          </a:lstStyle>
          <a:p>
            <a:r>
              <a:rPr dirty="0" err="1"/>
              <a:t>חייב</a:t>
            </a:r>
            <a:r>
              <a:rPr dirty="0"/>
              <a:t> </a:t>
            </a:r>
            <a:r>
              <a:rPr dirty="0" err="1"/>
              <a:t>להרגיש</a:t>
            </a:r>
            <a:r>
              <a:rPr dirty="0"/>
              <a:t> </a:t>
            </a:r>
            <a:r>
              <a:rPr dirty="0" err="1"/>
              <a:t>בבטן</a:t>
            </a:r>
            <a:r>
              <a:rPr dirty="0"/>
              <a:t> </a:t>
            </a:r>
            <a:r>
              <a:rPr dirty="0" err="1"/>
              <a:t>לפני</a:t>
            </a:r>
            <a:r>
              <a:rPr dirty="0"/>
              <a:t> </a:t>
            </a:r>
            <a:r>
              <a:rPr dirty="0" err="1"/>
              <a:t>הראש</a:t>
            </a:r>
            <a:endParaRPr dirty="0"/>
          </a:p>
        </p:txBody>
      </p:sp>
      <p:sp>
        <p:nvSpPr>
          <p:cNvPr id="736" name="תהליך קבלת ההחלטות שלי:"/>
          <p:cNvSpPr txBox="1"/>
          <p:nvPr/>
        </p:nvSpPr>
        <p:spPr>
          <a:xfrm>
            <a:off x="4628266" y="630686"/>
            <a:ext cx="3705664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r" rtl="1">
              <a:defRPr sz="2900" spc="-145">
                <a:solidFill>
                  <a:schemeClr val="accent5">
                    <a:lumOff val="44000"/>
                  </a:schemeClr>
                </a:solidFill>
                <a:uFill>
                  <a:solidFill>
                    <a:srgbClr val="000000"/>
                  </a:solidFill>
                </a:uFill>
                <a:latin typeface="Alef Regular"/>
                <a:ea typeface="Alef Regular"/>
                <a:cs typeface="Alef Regular"/>
                <a:sym typeface="Alef Regular"/>
              </a:defRPr>
            </a:lvl1pPr>
          </a:lstStyle>
          <a:p>
            <a:r>
              <a:t> תהליך קבלת ההחלטות שלי:</a:t>
            </a:r>
          </a:p>
        </p:txBody>
      </p:sp>
      <p:sp>
        <p:nvSpPr>
          <p:cNvPr id="737" name="הערכים שלי:איפה זה פוגש אותם?"/>
          <p:cNvSpPr txBox="1"/>
          <p:nvPr/>
        </p:nvSpPr>
        <p:spPr>
          <a:xfrm>
            <a:off x="4903504" y="3584402"/>
            <a:ext cx="3430427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r" rtl="1">
              <a:defRPr sz="2200" spc="-110">
                <a:solidFill>
                  <a:schemeClr val="accent5">
                    <a:lumOff val="44000"/>
                  </a:schemeClr>
                </a:solidFill>
                <a:uFill>
                  <a:solidFill>
                    <a:srgbClr val="000000"/>
                  </a:solidFill>
                </a:uFill>
                <a:latin typeface="Alef Regular"/>
                <a:ea typeface="Alef Regular"/>
                <a:cs typeface="Alef Regular"/>
                <a:sym typeface="Alef Regular"/>
              </a:defRPr>
            </a:lvl1pPr>
          </a:lstStyle>
          <a:p>
            <a:r>
              <a:rPr dirty="0" err="1"/>
              <a:t>הערכים</a:t>
            </a:r>
            <a:r>
              <a:rPr dirty="0"/>
              <a:t> </a:t>
            </a:r>
            <a:r>
              <a:rPr dirty="0" err="1"/>
              <a:t>שלי</a:t>
            </a:r>
            <a:r>
              <a:rPr lang="he-IL" dirty="0"/>
              <a:t>: </a:t>
            </a:r>
            <a:r>
              <a:rPr lang="he-IL" dirty="0" err="1"/>
              <a:t>איפ</a:t>
            </a:r>
            <a:r>
              <a:rPr dirty="0"/>
              <a:t>ה </a:t>
            </a:r>
            <a:r>
              <a:rPr dirty="0" err="1"/>
              <a:t>זה</a:t>
            </a:r>
            <a:r>
              <a:rPr dirty="0"/>
              <a:t> </a:t>
            </a:r>
            <a:r>
              <a:rPr dirty="0" err="1"/>
              <a:t>פוגש</a:t>
            </a:r>
            <a:r>
              <a:rPr dirty="0"/>
              <a:t> </a:t>
            </a:r>
            <a:r>
              <a:rPr dirty="0" err="1"/>
              <a:t>אותם</a:t>
            </a:r>
            <a:r>
              <a:rPr dirty="0"/>
              <a:t>?</a:t>
            </a:r>
          </a:p>
        </p:txBody>
      </p:sp>
      <p:grpSp>
        <p:nvGrpSpPr>
          <p:cNvPr id="744" name="Google Shape;1192;p69"/>
          <p:cNvGrpSpPr/>
          <p:nvPr/>
        </p:nvGrpSpPr>
        <p:grpSpPr>
          <a:xfrm>
            <a:off x="1425927" y="1910041"/>
            <a:ext cx="1799958" cy="1799957"/>
            <a:chOff x="0" y="0"/>
            <a:chExt cx="1799956" cy="1799956"/>
          </a:xfrm>
        </p:grpSpPr>
        <p:sp>
          <p:nvSpPr>
            <p:cNvPr id="738" name="Google Shape;1193;p69"/>
            <p:cNvSpPr/>
            <p:nvPr/>
          </p:nvSpPr>
          <p:spPr>
            <a:xfrm>
              <a:off x="0" y="-1"/>
              <a:ext cx="1799958" cy="17999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9118" y="0"/>
                    <a:pt x="7529" y="385"/>
                    <a:pt x="6108" y="1068"/>
                  </a:cubicBezTo>
                  <a:cubicBezTo>
                    <a:pt x="5872" y="1186"/>
                    <a:pt x="5642" y="1304"/>
                    <a:pt x="5419" y="1434"/>
                  </a:cubicBezTo>
                  <a:cubicBezTo>
                    <a:pt x="3693" y="2427"/>
                    <a:pt x="2265" y="3885"/>
                    <a:pt x="1316" y="5636"/>
                  </a:cubicBezTo>
                  <a:cubicBezTo>
                    <a:pt x="1186" y="5865"/>
                    <a:pt x="1074" y="6101"/>
                    <a:pt x="962" y="6343"/>
                  </a:cubicBezTo>
                  <a:cubicBezTo>
                    <a:pt x="348" y="7703"/>
                    <a:pt x="0" y="9211"/>
                    <a:pt x="0" y="10800"/>
                  </a:cubicBezTo>
                  <a:cubicBezTo>
                    <a:pt x="0" y="11172"/>
                    <a:pt x="19" y="11539"/>
                    <a:pt x="56" y="11905"/>
                  </a:cubicBezTo>
                  <a:cubicBezTo>
                    <a:pt x="118" y="12507"/>
                    <a:pt x="230" y="13090"/>
                    <a:pt x="385" y="13661"/>
                  </a:cubicBezTo>
                  <a:cubicBezTo>
                    <a:pt x="1328" y="17094"/>
                    <a:pt x="3923" y="19843"/>
                    <a:pt x="7262" y="21004"/>
                  </a:cubicBezTo>
                  <a:cubicBezTo>
                    <a:pt x="7777" y="21184"/>
                    <a:pt x="8311" y="21320"/>
                    <a:pt x="8857" y="21420"/>
                  </a:cubicBezTo>
                  <a:cubicBezTo>
                    <a:pt x="9490" y="21538"/>
                    <a:pt x="10136" y="21600"/>
                    <a:pt x="10800" y="21600"/>
                  </a:cubicBezTo>
                  <a:cubicBezTo>
                    <a:pt x="11837" y="21600"/>
                    <a:pt x="12842" y="21451"/>
                    <a:pt x="13786" y="21178"/>
                  </a:cubicBezTo>
                  <a:cubicBezTo>
                    <a:pt x="14058" y="21103"/>
                    <a:pt x="14332" y="21010"/>
                    <a:pt x="14592" y="20911"/>
                  </a:cubicBezTo>
                  <a:cubicBezTo>
                    <a:pt x="16361" y="20253"/>
                    <a:pt x="17901" y="19142"/>
                    <a:pt x="19092" y="17720"/>
                  </a:cubicBezTo>
                  <a:cubicBezTo>
                    <a:pt x="19260" y="17516"/>
                    <a:pt x="19421" y="17311"/>
                    <a:pt x="19576" y="17094"/>
                  </a:cubicBezTo>
                  <a:cubicBezTo>
                    <a:pt x="20849" y="15325"/>
                    <a:pt x="21600" y="13146"/>
                    <a:pt x="21600" y="10800"/>
                  </a:cubicBezTo>
                  <a:cubicBezTo>
                    <a:pt x="21600" y="8112"/>
                    <a:pt x="20625" y="5661"/>
                    <a:pt x="19005" y="3774"/>
                  </a:cubicBezTo>
                  <a:cubicBezTo>
                    <a:pt x="18732" y="3457"/>
                    <a:pt x="18447" y="3159"/>
                    <a:pt x="18143" y="2880"/>
                  </a:cubicBezTo>
                  <a:cubicBezTo>
                    <a:pt x="16920" y="1744"/>
                    <a:pt x="15436" y="887"/>
                    <a:pt x="13786" y="416"/>
                  </a:cubicBezTo>
                  <a:cubicBezTo>
                    <a:pt x="13258" y="261"/>
                    <a:pt x="12712" y="149"/>
                    <a:pt x="12153" y="81"/>
                  </a:cubicBezTo>
                  <a:cubicBezTo>
                    <a:pt x="11706" y="25"/>
                    <a:pt x="11259" y="0"/>
                    <a:pt x="1080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grpSp>
          <p:nvGrpSpPr>
            <p:cNvPr id="743" name="Google Shape;1194;p69"/>
            <p:cNvGrpSpPr/>
            <p:nvPr/>
          </p:nvGrpSpPr>
          <p:grpSpPr>
            <a:xfrm>
              <a:off x="4650" y="6732"/>
              <a:ext cx="1626686" cy="1778213"/>
              <a:chOff x="-1" y="1"/>
              <a:chExt cx="1626684" cy="1778212"/>
            </a:xfrm>
          </p:grpSpPr>
          <p:sp>
            <p:nvSpPr>
              <p:cNvPr id="739" name="Google Shape;1195;p69"/>
              <p:cNvSpPr/>
              <p:nvPr/>
            </p:nvSpPr>
            <p:spPr>
              <a:xfrm>
                <a:off x="249827" y="1"/>
                <a:ext cx="894288" cy="17782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314" y="0"/>
                    </a:moveTo>
                    <a:cubicBezTo>
                      <a:pt x="17352" y="125"/>
                      <a:pt x="16427" y="276"/>
                      <a:pt x="15516" y="459"/>
                    </a:cubicBezTo>
                    <a:cubicBezTo>
                      <a:pt x="12930" y="968"/>
                      <a:pt x="10568" y="1690"/>
                      <a:pt x="8495" y="2589"/>
                    </a:cubicBezTo>
                    <a:cubicBezTo>
                      <a:pt x="8120" y="2752"/>
                      <a:pt x="7758" y="2921"/>
                      <a:pt x="7396" y="3091"/>
                    </a:cubicBezTo>
                    <a:cubicBezTo>
                      <a:pt x="5984" y="3788"/>
                      <a:pt x="4722" y="4567"/>
                      <a:pt x="3673" y="5416"/>
                    </a:cubicBezTo>
                    <a:cubicBezTo>
                      <a:pt x="3423" y="5623"/>
                      <a:pt x="3186" y="5824"/>
                      <a:pt x="2948" y="6038"/>
                    </a:cubicBezTo>
                    <a:cubicBezTo>
                      <a:pt x="2111" y="6811"/>
                      <a:pt x="1449" y="7627"/>
                      <a:pt x="949" y="8488"/>
                    </a:cubicBezTo>
                    <a:cubicBezTo>
                      <a:pt x="824" y="8702"/>
                      <a:pt x="712" y="8921"/>
                      <a:pt x="612" y="9141"/>
                    </a:cubicBezTo>
                    <a:cubicBezTo>
                      <a:pt x="212" y="10021"/>
                      <a:pt x="0" y="10944"/>
                      <a:pt x="0" y="11887"/>
                    </a:cubicBezTo>
                    <a:cubicBezTo>
                      <a:pt x="0" y="12716"/>
                      <a:pt x="163" y="13520"/>
                      <a:pt x="474" y="14300"/>
                    </a:cubicBezTo>
                    <a:cubicBezTo>
                      <a:pt x="775" y="15078"/>
                      <a:pt x="1237" y="15826"/>
                      <a:pt x="1824" y="16542"/>
                    </a:cubicBezTo>
                    <a:cubicBezTo>
                      <a:pt x="3285" y="18339"/>
                      <a:pt x="5584" y="19929"/>
                      <a:pt x="8470" y="21179"/>
                    </a:cubicBezTo>
                    <a:cubicBezTo>
                      <a:pt x="9507" y="21361"/>
                      <a:pt x="10581" y="21499"/>
                      <a:pt x="11680" y="21600"/>
                    </a:cubicBezTo>
                    <a:cubicBezTo>
                      <a:pt x="7695" y="20274"/>
                      <a:pt x="4560" y="18346"/>
                      <a:pt x="2810" y="16071"/>
                    </a:cubicBezTo>
                    <a:cubicBezTo>
                      <a:pt x="2636" y="15845"/>
                      <a:pt x="2486" y="15619"/>
                      <a:pt x="2336" y="15393"/>
                    </a:cubicBezTo>
                    <a:cubicBezTo>
                      <a:pt x="1649" y="14287"/>
                      <a:pt x="1274" y="13112"/>
                      <a:pt x="1274" y="11887"/>
                    </a:cubicBezTo>
                    <a:cubicBezTo>
                      <a:pt x="1274" y="10938"/>
                      <a:pt x="1499" y="10015"/>
                      <a:pt x="1924" y="9129"/>
                    </a:cubicBezTo>
                    <a:cubicBezTo>
                      <a:pt x="2024" y="8921"/>
                      <a:pt x="2149" y="8708"/>
                      <a:pt x="2273" y="8500"/>
                    </a:cubicBezTo>
                    <a:cubicBezTo>
                      <a:pt x="2786" y="7652"/>
                      <a:pt x="3498" y="6835"/>
                      <a:pt x="4372" y="6075"/>
                    </a:cubicBezTo>
                    <a:cubicBezTo>
                      <a:pt x="4597" y="5868"/>
                      <a:pt x="4859" y="5667"/>
                      <a:pt x="5122" y="5466"/>
                    </a:cubicBezTo>
                    <a:cubicBezTo>
                      <a:pt x="6184" y="4662"/>
                      <a:pt x="7446" y="3927"/>
                      <a:pt x="8870" y="3273"/>
                    </a:cubicBezTo>
                    <a:cubicBezTo>
                      <a:pt x="9282" y="3085"/>
                      <a:pt x="9719" y="2896"/>
                      <a:pt x="10169" y="2720"/>
                    </a:cubicBezTo>
                    <a:cubicBezTo>
                      <a:pt x="12567" y="1778"/>
                      <a:pt x="15341" y="1068"/>
                      <a:pt x="18364" y="660"/>
                    </a:cubicBezTo>
                    <a:cubicBezTo>
                      <a:pt x="19414" y="515"/>
                      <a:pt x="20488" y="408"/>
                      <a:pt x="21600" y="339"/>
                    </a:cubicBezTo>
                    <a:cubicBezTo>
                      <a:pt x="20538" y="182"/>
                      <a:pt x="19438" y="69"/>
                      <a:pt x="183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740" name="Google Shape;1196;p69"/>
              <p:cNvSpPr/>
              <p:nvPr/>
            </p:nvSpPr>
            <p:spPr>
              <a:xfrm>
                <a:off x="75532" y="443756"/>
                <a:ext cx="1551152" cy="10261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551" y="0"/>
                    </a:moveTo>
                    <a:cubicBezTo>
                      <a:pt x="2939" y="0"/>
                      <a:pt x="2333" y="44"/>
                      <a:pt x="1736" y="131"/>
                    </a:cubicBezTo>
                    <a:cubicBezTo>
                      <a:pt x="1289" y="196"/>
                      <a:pt x="842" y="283"/>
                      <a:pt x="410" y="403"/>
                    </a:cubicBezTo>
                    <a:cubicBezTo>
                      <a:pt x="259" y="806"/>
                      <a:pt x="130" y="1220"/>
                      <a:pt x="0" y="1644"/>
                    </a:cubicBezTo>
                    <a:cubicBezTo>
                      <a:pt x="461" y="1502"/>
                      <a:pt x="936" y="1383"/>
                      <a:pt x="1412" y="1307"/>
                    </a:cubicBezTo>
                    <a:cubicBezTo>
                      <a:pt x="2110" y="1176"/>
                      <a:pt x="2823" y="1111"/>
                      <a:pt x="3551" y="1111"/>
                    </a:cubicBezTo>
                    <a:cubicBezTo>
                      <a:pt x="3745" y="1111"/>
                      <a:pt x="3939" y="1111"/>
                      <a:pt x="4127" y="1122"/>
                    </a:cubicBezTo>
                    <a:cubicBezTo>
                      <a:pt x="4401" y="1132"/>
                      <a:pt x="4674" y="1165"/>
                      <a:pt x="4948" y="1187"/>
                    </a:cubicBezTo>
                    <a:cubicBezTo>
                      <a:pt x="7951" y="1535"/>
                      <a:pt x="10760" y="3016"/>
                      <a:pt x="13180" y="5324"/>
                    </a:cubicBezTo>
                    <a:cubicBezTo>
                      <a:pt x="15651" y="7697"/>
                      <a:pt x="17725" y="10953"/>
                      <a:pt x="19194" y="14785"/>
                    </a:cubicBezTo>
                    <a:cubicBezTo>
                      <a:pt x="20001" y="16897"/>
                      <a:pt x="20620" y="19184"/>
                      <a:pt x="21038" y="21600"/>
                    </a:cubicBezTo>
                    <a:cubicBezTo>
                      <a:pt x="21232" y="21241"/>
                      <a:pt x="21420" y="20882"/>
                      <a:pt x="21600" y="20500"/>
                    </a:cubicBezTo>
                    <a:cubicBezTo>
                      <a:pt x="21132" y="18094"/>
                      <a:pt x="20462" y="15808"/>
                      <a:pt x="19619" y="13707"/>
                    </a:cubicBezTo>
                    <a:cubicBezTo>
                      <a:pt x="18135" y="10017"/>
                      <a:pt x="16119" y="6881"/>
                      <a:pt x="13720" y="4540"/>
                    </a:cubicBezTo>
                    <a:cubicBezTo>
                      <a:pt x="11272" y="2145"/>
                      <a:pt x="8426" y="577"/>
                      <a:pt x="5380" y="131"/>
                    </a:cubicBezTo>
                    <a:cubicBezTo>
                      <a:pt x="5099" y="98"/>
                      <a:pt x="4825" y="65"/>
                      <a:pt x="4545" y="44"/>
                    </a:cubicBezTo>
                    <a:cubicBezTo>
                      <a:pt x="4221" y="11"/>
                      <a:pt x="3882" y="0"/>
                      <a:pt x="355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741" name="Google Shape;1197;p69"/>
              <p:cNvSpPr/>
              <p:nvPr/>
            </p:nvSpPr>
            <p:spPr>
              <a:xfrm>
                <a:off x="-2" y="698236"/>
                <a:ext cx="1211336" cy="1059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368" y="0"/>
                    </a:moveTo>
                    <a:cubicBezTo>
                      <a:pt x="5294" y="0"/>
                      <a:pt x="5229" y="0"/>
                      <a:pt x="5156" y="11"/>
                    </a:cubicBezTo>
                    <a:cubicBezTo>
                      <a:pt x="4104" y="52"/>
                      <a:pt x="3154" y="464"/>
                      <a:pt x="2361" y="1202"/>
                    </a:cubicBezTo>
                    <a:cubicBezTo>
                      <a:pt x="1965" y="1571"/>
                      <a:pt x="1605" y="2014"/>
                      <a:pt x="1291" y="2530"/>
                    </a:cubicBezTo>
                    <a:cubicBezTo>
                      <a:pt x="738" y="3437"/>
                      <a:pt x="314" y="4554"/>
                      <a:pt x="0" y="5850"/>
                    </a:cubicBezTo>
                    <a:cubicBezTo>
                      <a:pt x="92" y="6873"/>
                      <a:pt x="258" y="7864"/>
                      <a:pt x="489" y="8834"/>
                    </a:cubicBezTo>
                    <a:cubicBezTo>
                      <a:pt x="701" y="6462"/>
                      <a:pt x="1227" y="4512"/>
                      <a:pt x="2066" y="3141"/>
                    </a:cubicBezTo>
                    <a:cubicBezTo>
                      <a:pt x="2177" y="2963"/>
                      <a:pt x="2297" y="2783"/>
                      <a:pt x="2425" y="2625"/>
                    </a:cubicBezTo>
                    <a:cubicBezTo>
                      <a:pt x="3099" y="1729"/>
                      <a:pt x="3938" y="1223"/>
                      <a:pt x="4907" y="1107"/>
                    </a:cubicBezTo>
                    <a:cubicBezTo>
                      <a:pt x="5063" y="1086"/>
                      <a:pt x="5211" y="1075"/>
                      <a:pt x="5368" y="1075"/>
                    </a:cubicBezTo>
                    <a:cubicBezTo>
                      <a:pt x="5543" y="1075"/>
                      <a:pt x="5718" y="1075"/>
                      <a:pt x="5875" y="1086"/>
                    </a:cubicBezTo>
                    <a:cubicBezTo>
                      <a:pt x="8762" y="1265"/>
                      <a:pt x="9878" y="2983"/>
                      <a:pt x="11243" y="7580"/>
                    </a:cubicBezTo>
                    <a:cubicBezTo>
                      <a:pt x="11326" y="7853"/>
                      <a:pt x="11409" y="8128"/>
                      <a:pt x="11492" y="8423"/>
                    </a:cubicBezTo>
                    <a:cubicBezTo>
                      <a:pt x="12064" y="10415"/>
                      <a:pt x="12820" y="13072"/>
                      <a:pt x="14600" y="15791"/>
                    </a:cubicBezTo>
                    <a:cubicBezTo>
                      <a:pt x="15891" y="17762"/>
                      <a:pt x="17717" y="19776"/>
                      <a:pt x="20401" y="21600"/>
                    </a:cubicBezTo>
                    <a:cubicBezTo>
                      <a:pt x="20807" y="21474"/>
                      <a:pt x="21213" y="21316"/>
                      <a:pt x="21600" y="21147"/>
                    </a:cubicBezTo>
                    <a:cubicBezTo>
                      <a:pt x="18962" y="19471"/>
                      <a:pt x="17127" y="17626"/>
                      <a:pt x="15808" y="15791"/>
                    </a:cubicBezTo>
                    <a:cubicBezTo>
                      <a:pt x="13770" y="12956"/>
                      <a:pt x="12977" y="10162"/>
                      <a:pt x="12387" y="8085"/>
                    </a:cubicBezTo>
                    <a:cubicBezTo>
                      <a:pt x="12248" y="7622"/>
                      <a:pt x="12119" y="7189"/>
                      <a:pt x="11990" y="6768"/>
                    </a:cubicBezTo>
                    <a:cubicBezTo>
                      <a:pt x="10625" y="2351"/>
                      <a:pt x="9297" y="306"/>
                      <a:pt x="6133" y="32"/>
                    </a:cubicBezTo>
                    <a:cubicBezTo>
                      <a:pt x="5884" y="11"/>
                      <a:pt x="5635" y="0"/>
                      <a:pt x="536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742" name="Google Shape;1198;p69"/>
              <p:cNvSpPr/>
              <p:nvPr/>
            </p:nvSpPr>
            <p:spPr>
              <a:xfrm>
                <a:off x="446569" y="82230"/>
                <a:ext cx="1132527" cy="2255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86" h="21600" extrusionOk="0">
                    <a:moveTo>
                      <a:pt x="1100" y="0"/>
                    </a:moveTo>
                    <a:cubicBezTo>
                      <a:pt x="726" y="942"/>
                      <a:pt x="361" y="1884"/>
                      <a:pt x="6" y="2924"/>
                    </a:cubicBezTo>
                    <a:cubicBezTo>
                      <a:pt x="-14" y="4507"/>
                      <a:pt x="16" y="5945"/>
                      <a:pt x="95" y="7232"/>
                    </a:cubicBezTo>
                    <a:cubicBezTo>
                      <a:pt x="144" y="8173"/>
                      <a:pt x="213" y="9065"/>
                      <a:pt x="302" y="9909"/>
                    </a:cubicBezTo>
                    <a:cubicBezTo>
                      <a:pt x="627" y="12832"/>
                      <a:pt x="1199" y="15010"/>
                      <a:pt x="2086" y="16499"/>
                    </a:cubicBezTo>
                    <a:cubicBezTo>
                      <a:pt x="2421" y="17093"/>
                      <a:pt x="2806" y="17539"/>
                      <a:pt x="3250" y="17934"/>
                    </a:cubicBezTo>
                    <a:cubicBezTo>
                      <a:pt x="4206" y="18778"/>
                      <a:pt x="5428" y="19173"/>
                      <a:pt x="6946" y="19173"/>
                    </a:cubicBezTo>
                    <a:cubicBezTo>
                      <a:pt x="9213" y="19173"/>
                      <a:pt x="12132" y="18281"/>
                      <a:pt x="14941" y="17339"/>
                    </a:cubicBezTo>
                    <a:cubicBezTo>
                      <a:pt x="15336" y="17191"/>
                      <a:pt x="15720" y="17140"/>
                      <a:pt x="16115" y="17140"/>
                    </a:cubicBezTo>
                    <a:cubicBezTo>
                      <a:pt x="16666" y="17140"/>
                      <a:pt x="17199" y="17289"/>
                      <a:pt x="17731" y="17539"/>
                    </a:cubicBezTo>
                    <a:cubicBezTo>
                      <a:pt x="18273" y="17785"/>
                      <a:pt x="18815" y="18180"/>
                      <a:pt x="19338" y="18676"/>
                    </a:cubicBezTo>
                    <a:cubicBezTo>
                      <a:pt x="20117" y="19419"/>
                      <a:pt x="20856" y="20412"/>
                      <a:pt x="21586" y="21600"/>
                    </a:cubicBezTo>
                    <a:cubicBezTo>
                      <a:pt x="21152" y="19075"/>
                      <a:pt x="20699" y="16695"/>
                      <a:pt x="20216" y="14466"/>
                    </a:cubicBezTo>
                    <a:cubicBezTo>
                      <a:pt x="19082" y="13129"/>
                      <a:pt x="17879" y="12286"/>
                      <a:pt x="16607" y="12137"/>
                    </a:cubicBezTo>
                    <a:cubicBezTo>
                      <a:pt x="16440" y="12090"/>
                      <a:pt x="16282" y="12090"/>
                      <a:pt x="16115" y="12090"/>
                    </a:cubicBezTo>
                    <a:cubicBezTo>
                      <a:pt x="15700" y="12090"/>
                      <a:pt x="15286" y="12137"/>
                      <a:pt x="14873" y="12286"/>
                    </a:cubicBezTo>
                    <a:cubicBezTo>
                      <a:pt x="12073" y="13278"/>
                      <a:pt x="9184" y="14119"/>
                      <a:pt x="6946" y="14119"/>
                    </a:cubicBezTo>
                    <a:cubicBezTo>
                      <a:pt x="5911" y="14119"/>
                      <a:pt x="5024" y="13970"/>
                      <a:pt x="4275" y="13575"/>
                    </a:cubicBezTo>
                    <a:cubicBezTo>
                      <a:pt x="3772" y="13325"/>
                      <a:pt x="3338" y="12981"/>
                      <a:pt x="2953" y="12535"/>
                    </a:cubicBezTo>
                    <a:cubicBezTo>
                      <a:pt x="2007" y="11445"/>
                      <a:pt x="1435" y="9760"/>
                      <a:pt x="1179" y="7431"/>
                    </a:cubicBezTo>
                    <a:cubicBezTo>
                      <a:pt x="1080" y="6590"/>
                      <a:pt x="1021" y="5598"/>
                      <a:pt x="1011" y="4409"/>
                    </a:cubicBezTo>
                    <a:cubicBezTo>
                      <a:pt x="992" y="3120"/>
                      <a:pt x="1021" y="1685"/>
                      <a:pt x="110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</p:grpSp>
      </p:grp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399;p45"/>
          <p:cNvSpPr txBox="1">
            <a:spLocks noGrp="1"/>
          </p:cNvSpPr>
          <p:nvPr>
            <p:ph type="title"/>
          </p:nvPr>
        </p:nvSpPr>
        <p:spPr>
          <a:xfrm>
            <a:off x="4556681" y="41892"/>
            <a:ext cx="3832280" cy="1508228"/>
          </a:xfrm>
          <a:prstGeom prst="rect">
            <a:avLst/>
          </a:prstGeom>
        </p:spPr>
        <p:txBody>
          <a:bodyPr/>
          <a:lstStyle>
            <a:lvl1pPr algn="r" defTabSz="722376">
              <a:defRPr sz="3500" spc="-178">
                <a:latin typeface="Alef Regular"/>
                <a:ea typeface="Alef Regular"/>
                <a:cs typeface="Alef Regular"/>
                <a:sym typeface="Alef Regular"/>
              </a:defRPr>
            </a:lvl1pPr>
          </a:lstStyle>
          <a:p>
            <a:r>
              <a:rPr dirty="0" err="1"/>
              <a:t>נעים</a:t>
            </a:r>
            <a:r>
              <a:rPr dirty="0"/>
              <a:t> </a:t>
            </a:r>
            <a:r>
              <a:rPr dirty="0" err="1"/>
              <a:t>מאוד</a:t>
            </a:r>
            <a:r>
              <a:rPr lang="he-IL" dirty="0"/>
              <a:t>, </a:t>
            </a:r>
            <a:r>
              <a:rPr dirty="0" err="1"/>
              <a:t>ברק</a:t>
            </a:r>
            <a:r>
              <a:rPr dirty="0"/>
              <a:t> </a:t>
            </a:r>
            <a:r>
              <a:rPr dirty="0" err="1"/>
              <a:t>פלג</a:t>
            </a:r>
            <a:endParaRPr dirty="0"/>
          </a:p>
        </p:txBody>
      </p:sp>
      <p:sp>
        <p:nvSpPr>
          <p:cNvPr id="571" name="Google Shape;403;p45"/>
          <p:cNvSpPr/>
          <p:nvPr/>
        </p:nvSpPr>
        <p:spPr>
          <a:xfrm>
            <a:off x="1862889" y="1553188"/>
            <a:ext cx="378824" cy="5912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715" h="21600" extrusionOk="0">
                <a:moveTo>
                  <a:pt x="16064" y="0"/>
                </a:moveTo>
                <a:lnTo>
                  <a:pt x="14094" y="452"/>
                </a:lnTo>
                <a:cubicBezTo>
                  <a:pt x="14094" y="452"/>
                  <a:pt x="18749" y="17536"/>
                  <a:pt x="0" y="19759"/>
                </a:cubicBezTo>
                <a:lnTo>
                  <a:pt x="378" y="21600"/>
                </a:lnTo>
                <a:cubicBezTo>
                  <a:pt x="21600" y="17155"/>
                  <a:pt x="16064" y="0"/>
                  <a:pt x="16064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572" name="Google Shape;404;p45"/>
          <p:cNvSpPr/>
          <p:nvPr/>
        </p:nvSpPr>
        <p:spPr>
          <a:xfrm>
            <a:off x="2453228" y="1470452"/>
            <a:ext cx="586507" cy="2415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85" y="0"/>
                </a:moveTo>
                <a:lnTo>
                  <a:pt x="0" y="1448"/>
                </a:lnTo>
                <a:cubicBezTo>
                  <a:pt x="2939" y="19704"/>
                  <a:pt x="8048" y="21595"/>
                  <a:pt x="10112" y="21595"/>
                </a:cubicBezTo>
                <a:cubicBezTo>
                  <a:pt x="10161" y="21595"/>
                  <a:pt x="10210" y="21595"/>
                  <a:pt x="10257" y="21590"/>
                </a:cubicBezTo>
                <a:cubicBezTo>
                  <a:pt x="10642" y="21590"/>
                  <a:pt x="10781" y="21509"/>
                  <a:pt x="10781" y="21509"/>
                </a:cubicBezTo>
                <a:cubicBezTo>
                  <a:pt x="10781" y="21509"/>
                  <a:pt x="11036" y="21600"/>
                  <a:pt x="11474" y="21600"/>
                </a:cubicBezTo>
                <a:cubicBezTo>
                  <a:pt x="13361" y="21600"/>
                  <a:pt x="18645" y="19866"/>
                  <a:pt x="21600" y="1448"/>
                </a:cubicBezTo>
                <a:lnTo>
                  <a:pt x="19744" y="0"/>
                </a:lnTo>
                <a:cubicBezTo>
                  <a:pt x="17395" y="16331"/>
                  <a:pt x="12706" y="17646"/>
                  <a:pt x="11254" y="17646"/>
                </a:cubicBezTo>
                <a:cubicBezTo>
                  <a:pt x="10976" y="17646"/>
                  <a:pt x="10817" y="17598"/>
                  <a:pt x="10817" y="17598"/>
                </a:cubicBezTo>
                <a:lnTo>
                  <a:pt x="10257" y="17598"/>
                </a:lnTo>
                <a:cubicBezTo>
                  <a:pt x="8682" y="17512"/>
                  <a:pt x="4095" y="15812"/>
                  <a:pt x="1785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573" name="Google Shape;405;p45"/>
          <p:cNvSpPr/>
          <p:nvPr/>
        </p:nvSpPr>
        <p:spPr>
          <a:xfrm>
            <a:off x="3248351" y="1553188"/>
            <a:ext cx="378795" cy="5912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713" h="21600" extrusionOk="0">
                <a:moveTo>
                  <a:pt x="651" y="0"/>
                </a:moveTo>
                <a:cubicBezTo>
                  <a:pt x="651" y="0"/>
                  <a:pt x="-4887" y="17155"/>
                  <a:pt x="16337" y="21600"/>
                </a:cubicBezTo>
                <a:lnTo>
                  <a:pt x="16713" y="19759"/>
                </a:lnTo>
                <a:cubicBezTo>
                  <a:pt x="-2033" y="17536"/>
                  <a:pt x="2621" y="452"/>
                  <a:pt x="2621" y="452"/>
                </a:cubicBezTo>
                <a:lnTo>
                  <a:pt x="651" y="0"/>
                </a:ln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574" name="Google Shape;406;p45"/>
          <p:cNvSpPr/>
          <p:nvPr/>
        </p:nvSpPr>
        <p:spPr>
          <a:xfrm>
            <a:off x="1872425" y="1486648"/>
            <a:ext cx="1746196" cy="7110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184" y="0"/>
                </a:moveTo>
                <a:lnTo>
                  <a:pt x="4397" y="2021"/>
                </a:lnTo>
                <a:cubicBezTo>
                  <a:pt x="4397" y="2021"/>
                  <a:pt x="5949" y="16287"/>
                  <a:pt x="0" y="19983"/>
                </a:cubicBezTo>
                <a:lnTo>
                  <a:pt x="105" y="21600"/>
                </a:lnTo>
                <a:cubicBezTo>
                  <a:pt x="6620" y="19203"/>
                  <a:pt x="4844" y="1703"/>
                  <a:pt x="4844" y="1703"/>
                </a:cubicBezTo>
                <a:lnTo>
                  <a:pt x="6773" y="317"/>
                </a:lnTo>
                <a:cubicBezTo>
                  <a:pt x="7612" y="7743"/>
                  <a:pt x="9868" y="8432"/>
                  <a:pt x="10583" y="8432"/>
                </a:cubicBezTo>
                <a:cubicBezTo>
                  <a:pt x="10599" y="8432"/>
                  <a:pt x="10614" y="8432"/>
                  <a:pt x="10630" y="8432"/>
                </a:cubicBezTo>
                <a:cubicBezTo>
                  <a:pt x="10759" y="8432"/>
                  <a:pt x="10806" y="8403"/>
                  <a:pt x="10806" y="8403"/>
                </a:cubicBezTo>
                <a:cubicBezTo>
                  <a:pt x="10806" y="8403"/>
                  <a:pt x="10893" y="8429"/>
                  <a:pt x="11043" y="8429"/>
                </a:cubicBezTo>
                <a:cubicBezTo>
                  <a:pt x="11773" y="8429"/>
                  <a:pt x="13990" y="7793"/>
                  <a:pt x="14839" y="317"/>
                </a:cubicBezTo>
                <a:lnTo>
                  <a:pt x="16744" y="1703"/>
                </a:lnTo>
                <a:cubicBezTo>
                  <a:pt x="16744" y="1703"/>
                  <a:pt x="14968" y="19203"/>
                  <a:pt x="21494" y="21600"/>
                </a:cubicBezTo>
                <a:lnTo>
                  <a:pt x="21600" y="19983"/>
                </a:lnTo>
                <a:cubicBezTo>
                  <a:pt x="15650" y="16287"/>
                  <a:pt x="17203" y="2021"/>
                  <a:pt x="17203" y="2021"/>
                </a:cubicBezTo>
                <a:lnTo>
                  <a:pt x="14439" y="0"/>
                </a:lnTo>
                <a:cubicBezTo>
                  <a:pt x="13447" y="6257"/>
                  <a:pt x="11672" y="6846"/>
                  <a:pt x="11038" y="6846"/>
                </a:cubicBezTo>
                <a:cubicBezTo>
                  <a:pt x="10891" y="6846"/>
                  <a:pt x="10806" y="6815"/>
                  <a:pt x="10806" y="6815"/>
                </a:cubicBezTo>
                <a:cubicBezTo>
                  <a:pt x="10806" y="6815"/>
                  <a:pt x="10759" y="6843"/>
                  <a:pt x="10630" y="6843"/>
                </a:cubicBezTo>
                <a:cubicBezTo>
                  <a:pt x="10614" y="6844"/>
                  <a:pt x="10597" y="6844"/>
                  <a:pt x="10581" y="6844"/>
                </a:cubicBezTo>
                <a:cubicBezTo>
                  <a:pt x="9887" y="6844"/>
                  <a:pt x="8160" y="6202"/>
                  <a:pt x="7184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575" name="Google Shape;407;p45"/>
          <p:cNvSpPr/>
          <p:nvPr/>
        </p:nvSpPr>
        <p:spPr>
          <a:xfrm>
            <a:off x="1882413" y="1523747"/>
            <a:ext cx="1728137" cy="20627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737" y="0"/>
                </a:moveTo>
                <a:lnTo>
                  <a:pt x="4800" y="478"/>
                </a:lnTo>
                <a:cubicBezTo>
                  <a:pt x="4800" y="478"/>
                  <a:pt x="6594" y="6510"/>
                  <a:pt x="0" y="7336"/>
                </a:cubicBezTo>
                <a:lnTo>
                  <a:pt x="1509" y="14951"/>
                </a:lnTo>
                <a:lnTo>
                  <a:pt x="868" y="20346"/>
                </a:lnTo>
                <a:cubicBezTo>
                  <a:pt x="1260" y="20505"/>
                  <a:pt x="4016" y="21570"/>
                  <a:pt x="10634" y="21600"/>
                </a:cubicBezTo>
                <a:lnTo>
                  <a:pt x="10812" y="21600"/>
                </a:lnTo>
                <a:cubicBezTo>
                  <a:pt x="17549" y="21600"/>
                  <a:pt x="20353" y="20515"/>
                  <a:pt x="20757" y="20346"/>
                </a:cubicBezTo>
                <a:lnTo>
                  <a:pt x="20091" y="14951"/>
                </a:lnTo>
                <a:lnTo>
                  <a:pt x="21600" y="7336"/>
                </a:lnTo>
                <a:cubicBezTo>
                  <a:pt x="15018" y="6510"/>
                  <a:pt x="16812" y="478"/>
                  <a:pt x="16812" y="478"/>
                </a:cubicBezTo>
                <a:lnTo>
                  <a:pt x="14875" y="0"/>
                </a:lnTo>
                <a:cubicBezTo>
                  <a:pt x="14028" y="2577"/>
                  <a:pt x="11789" y="2796"/>
                  <a:pt x="11052" y="2796"/>
                </a:cubicBezTo>
                <a:cubicBezTo>
                  <a:pt x="10901" y="2796"/>
                  <a:pt x="10812" y="2787"/>
                  <a:pt x="10812" y="2787"/>
                </a:cubicBezTo>
                <a:cubicBezTo>
                  <a:pt x="10812" y="2787"/>
                  <a:pt x="10765" y="2797"/>
                  <a:pt x="10634" y="2797"/>
                </a:cubicBezTo>
                <a:cubicBezTo>
                  <a:pt x="10619" y="2797"/>
                  <a:pt x="10604" y="2797"/>
                  <a:pt x="10587" y="2797"/>
                </a:cubicBezTo>
                <a:cubicBezTo>
                  <a:pt x="9864" y="2797"/>
                  <a:pt x="7585" y="2560"/>
                  <a:pt x="6737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576" name="Google Shape;408;p45"/>
          <p:cNvSpPr/>
          <p:nvPr/>
        </p:nvSpPr>
        <p:spPr>
          <a:xfrm>
            <a:off x="7441114" y="3626734"/>
            <a:ext cx="12702" cy="199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0" y="7219"/>
                  <a:pt x="10800" y="15420"/>
                  <a:pt x="21600" y="21600"/>
                </a:cubicBezTo>
                <a:lnTo>
                  <a:pt x="0" y="0"/>
                </a:lnTo>
                <a:close/>
              </a:path>
            </a:pathLst>
          </a:custGeom>
          <a:solidFill>
            <a:srgbClr val="F17726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577" name="Google Shape;409;p45"/>
          <p:cNvSpPr/>
          <p:nvPr/>
        </p:nvSpPr>
        <p:spPr>
          <a:xfrm>
            <a:off x="1934223" y="3494208"/>
            <a:ext cx="1623558" cy="1787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6" y="0"/>
                </a:moveTo>
                <a:lnTo>
                  <a:pt x="0" y="5633"/>
                </a:lnTo>
                <a:cubicBezTo>
                  <a:pt x="0" y="5633"/>
                  <a:pt x="2997" y="21252"/>
                  <a:pt x="10610" y="21600"/>
                </a:cubicBezTo>
                <a:lnTo>
                  <a:pt x="10800" y="21600"/>
                </a:lnTo>
                <a:cubicBezTo>
                  <a:pt x="18514" y="21600"/>
                  <a:pt x="21600" y="5633"/>
                  <a:pt x="21600" y="5633"/>
                </a:cubicBezTo>
                <a:lnTo>
                  <a:pt x="21461" y="0"/>
                </a:lnTo>
                <a:cubicBezTo>
                  <a:pt x="21461" y="0"/>
                  <a:pt x="17907" y="15052"/>
                  <a:pt x="10800" y="15052"/>
                </a:cubicBezTo>
                <a:lnTo>
                  <a:pt x="10610" y="15052"/>
                </a:lnTo>
                <a:cubicBezTo>
                  <a:pt x="3566" y="14705"/>
                  <a:pt x="126" y="0"/>
                  <a:pt x="126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578" name="Google Shape;410;p45"/>
          <p:cNvSpPr/>
          <p:nvPr/>
        </p:nvSpPr>
        <p:spPr>
          <a:xfrm>
            <a:off x="7438263" y="3591519"/>
            <a:ext cx="12702" cy="352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172" y="0"/>
                </a:moveTo>
                <a:cubicBezTo>
                  <a:pt x="5172" y="0"/>
                  <a:pt x="0" y="588"/>
                  <a:pt x="0" y="588"/>
                </a:cubicBezTo>
                <a:lnTo>
                  <a:pt x="21600" y="21600"/>
                </a:lnTo>
                <a:cubicBezTo>
                  <a:pt x="16124" y="14607"/>
                  <a:pt x="10648" y="7581"/>
                  <a:pt x="5172" y="0"/>
                </a:cubicBezTo>
                <a:close/>
              </a:path>
            </a:pathLst>
          </a:custGeom>
          <a:solidFill>
            <a:srgbClr val="F17726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579" name="Google Shape;411;p45"/>
          <p:cNvSpPr/>
          <p:nvPr/>
        </p:nvSpPr>
        <p:spPr>
          <a:xfrm>
            <a:off x="1944665" y="3440029"/>
            <a:ext cx="1603581" cy="1787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4" y="0"/>
                </a:moveTo>
                <a:lnTo>
                  <a:pt x="13" y="4140"/>
                </a:lnTo>
                <a:cubicBezTo>
                  <a:pt x="0" y="4945"/>
                  <a:pt x="13" y="5859"/>
                  <a:pt x="0" y="6548"/>
                </a:cubicBezTo>
                <a:cubicBezTo>
                  <a:pt x="0" y="6548"/>
                  <a:pt x="3470" y="21252"/>
                  <a:pt x="10602" y="21600"/>
                </a:cubicBezTo>
                <a:lnTo>
                  <a:pt x="10794" y="21600"/>
                </a:lnTo>
                <a:cubicBezTo>
                  <a:pt x="17990" y="21600"/>
                  <a:pt x="21600" y="6548"/>
                  <a:pt x="21600" y="6548"/>
                </a:cubicBezTo>
                <a:cubicBezTo>
                  <a:pt x="21588" y="5859"/>
                  <a:pt x="21575" y="4945"/>
                  <a:pt x="21562" y="4140"/>
                </a:cubicBezTo>
                <a:lnTo>
                  <a:pt x="21523" y="0"/>
                </a:lnTo>
                <a:cubicBezTo>
                  <a:pt x="21088" y="1957"/>
                  <a:pt x="18054" y="14473"/>
                  <a:pt x="10794" y="14473"/>
                </a:cubicBezTo>
                <a:lnTo>
                  <a:pt x="10602" y="14473"/>
                </a:lnTo>
                <a:cubicBezTo>
                  <a:pt x="3470" y="14132"/>
                  <a:pt x="499" y="1841"/>
                  <a:pt x="64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580" name="Google Shape;415;p45"/>
          <p:cNvSpPr/>
          <p:nvPr/>
        </p:nvSpPr>
        <p:spPr>
          <a:xfrm>
            <a:off x="4660925" y="3302575"/>
            <a:ext cx="431703" cy="431703"/>
          </a:xfrm>
          <a:prstGeom prst="ellipse">
            <a:avLst/>
          </a:prstGeom>
          <a:ln w="38100">
            <a:solidFill>
              <a:schemeClr val="accent1"/>
            </a:solidFill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  <a:endParaRPr/>
          </a:p>
        </p:txBody>
      </p:sp>
      <p:grpSp>
        <p:nvGrpSpPr>
          <p:cNvPr id="583" name="Google Shape;416;p45"/>
          <p:cNvGrpSpPr/>
          <p:nvPr/>
        </p:nvGrpSpPr>
        <p:grpSpPr>
          <a:xfrm>
            <a:off x="4660926" y="1714019"/>
            <a:ext cx="431697" cy="431697"/>
            <a:chOff x="0" y="0"/>
            <a:chExt cx="431695" cy="431695"/>
          </a:xfrm>
        </p:grpSpPr>
        <p:sp>
          <p:nvSpPr>
            <p:cNvPr id="581" name="Google Shape;417;p45"/>
            <p:cNvSpPr/>
            <p:nvPr/>
          </p:nvSpPr>
          <p:spPr>
            <a:xfrm>
              <a:off x="-1" y="0"/>
              <a:ext cx="431697" cy="431697"/>
            </a:xfrm>
            <a:prstGeom prst="line">
              <a:avLst/>
            </a:prstGeom>
            <a:noFill/>
            <a:ln w="381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582" name="Google Shape;418;p45"/>
            <p:cNvSpPr/>
            <p:nvPr/>
          </p:nvSpPr>
          <p:spPr>
            <a:xfrm flipH="1">
              <a:off x="-1" y="0"/>
              <a:ext cx="431697" cy="431697"/>
            </a:xfrm>
            <a:prstGeom prst="line">
              <a:avLst/>
            </a:prstGeom>
            <a:noFill/>
            <a:ln w="381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584" name="7"/>
          <p:cNvSpPr txBox="1"/>
          <p:nvPr/>
        </p:nvSpPr>
        <p:spPr>
          <a:xfrm>
            <a:off x="2543757" y="2008999"/>
            <a:ext cx="405449" cy="111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ctr">
              <a:defRPr sz="6400" spc="-320">
                <a:solidFill>
                  <a:schemeClr val="accent5">
                    <a:lumOff val="44000"/>
                  </a:schemeClr>
                </a:solidFill>
                <a:latin typeface="Alef Bold"/>
                <a:ea typeface="Alef Bold"/>
                <a:cs typeface="Alef Bold"/>
                <a:sym typeface="Alef Bold"/>
              </a:defRPr>
            </a:lvl1pPr>
          </a:lstStyle>
          <a:p>
            <a:r>
              <a:t>7</a:t>
            </a:r>
          </a:p>
        </p:txBody>
      </p:sp>
      <p:sp>
        <p:nvSpPr>
          <p:cNvPr id="585" name="נולדתי וגדלתי בקיבוץ לביא ואת קריירת הכדורסל התחלתי ב&quot;אליצור לביא“. ב-1990 התגייסתי לשירות של 4 שנים בסיירת מטכ״ל ולאחר השחרור חזרתי לכדורסל. שיחקתי במספר קבוצות רובן באיזור הצפון והעמק אבל הגעתי גם להפועל ירושלים, מכבי רעננה והגאווה הגדולה: נבחרת ישראל."/>
          <p:cNvSpPr txBox="1"/>
          <p:nvPr/>
        </p:nvSpPr>
        <p:spPr>
          <a:xfrm>
            <a:off x="5093519" y="1428749"/>
            <a:ext cx="3224351" cy="20005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r" defTabSz="457200" rtl="1">
              <a:defRPr sz="1300" spc="-65">
                <a:solidFill>
                  <a:schemeClr val="accent5">
                    <a:lumOff val="44000"/>
                  </a:schemeClr>
                </a:solidFill>
                <a:latin typeface="Alef Regular"/>
                <a:ea typeface="Alef Regular"/>
                <a:cs typeface="Alef Regular"/>
                <a:sym typeface="Alef Regular"/>
              </a:defRPr>
            </a:pPr>
            <a:r>
              <a:rPr dirty="0" err="1"/>
              <a:t>נולדתי</a:t>
            </a:r>
            <a:r>
              <a:rPr dirty="0"/>
              <a:t> </a:t>
            </a:r>
            <a:r>
              <a:rPr dirty="0" err="1"/>
              <a:t>וגדלתי</a:t>
            </a:r>
            <a:r>
              <a:rPr dirty="0"/>
              <a:t> </a:t>
            </a:r>
            <a:r>
              <a:rPr dirty="0" err="1"/>
              <a:t>בקיבוץ</a:t>
            </a:r>
            <a:r>
              <a:rPr dirty="0"/>
              <a:t> </a:t>
            </a:r>
            <a:r>
              <a:rPr dirty="0" err="1"/>
              <a:t>לביא</a:t>
            </a:r>
            <a:r>
              <a:rPr dirty="0"/>
              <a:t> </a:t>
            </a:r>
            <a:r>
              <a:rPr dirty="0" err="1"/>
              <a:t>ואת</a:t>
            </a:r>
            <a:r>
              <a:rPr dirty="0"/>
              <a:t> </a:t>
            </a:r>
            <a:r>
              <a:rPr dirty="0" err="1"/>
              <a:t>קריירת</a:t>
            </a:r>
            <a:r>
              <a:rPr dirty="0"/>
              <a:t> </a:t>
            </a:r>
            <a:r>
              <a:rPr dirty="0" err="1"/>
              <a:t>הכדורסל</a:t>
            </a:r>
            <a:r>
              <a:rPr dirty="0"/>
              <a:t> </a:t>
            </a:r>
            <a:r>
              <a:rPr dirty="0" err="1"/>
              <a:t>התחלתי</a:t>
            </a:r>
            <a:r>
              <a:rPr dirty="0"/>
              <a:t> </a:t>
            </a:r>
            <a:r>
              <a:rPr dirty="0" err="1"/>
              <a:t>ב"אליצור</a:t>
            </a:r>
            <a:r>
              <a:rPr dirty="0"/>
              <a:t> </a:t>
            </a:r>
            <a:r>
              <a:rPr dirty="0" err="1"/>
              <a:t>לבי</a:t>
            </a:r>
            <a:r>
              <a:rPr lang="he-IL" dirty="0"/>
              <a:t>א" </a:t>
            </a:r>
          </a:p>
          <a:p>
            <a:pPr algn="r" defTabSz="457200" rtl="1">
              <a:defRPr sz="1300" spc="-65">
                <a:solidFill>
                  <a:schemeClr val="accent5">
                    <a:lumOff val="44000"/>
                  </a:schemeClr>
                </a:solidFill>
                <a:latin typeface="Alef Regular"/>
                <a:ea typeface="Alef Regular"/>
                <a:cs typeface="Alef Regular"/>
                <a:sym typeface="Alef Regular"/>
              </a:defRPr>
            </a:pPr>
            <a:r>
              <a:rPr dirty="0"/>
              <a:t>ב-1990 </a:t>
            </a:r>
            <a:r>
              <a:rPr dirty="0" err="1"/>
              <a:t>התגייסתי</a:t>
            </a:r>
            <a:r>
              <a:rPr dirty="0"/>
              <a:t> </a:t>
            </a:r>
            <a:r>
              <a:rPr dirty="0" err="1"/>
              <a:t>לשירות</a:t>
            </a:r>
            <a:r>
              <a:rPr dirty="0"/>
              <a:t> של</a:t>
            </a:r>
            <a:r>
              <a:rPr lang="he-IL" dirty="0"/>
              <a:t> 4 </a:t>
            </a:r>
            <a:r>
              <a:rPr lang="he-IL" dirty="0" err="1"/>
              <a:t>שנ</a:t>
            </a:r>
            <a:r>
              <a:rPr dirty="0" err="1"/>
              <a:t>ים</a:t>
            </a:r>
            <a:r>
              <a:rPr dirty="0"/>
              <a:t> </a:t>
            </a:r>
            <a:r>
              <a:rPr dirty="0" err="1"/>
              <a:t>בסיירת</a:t>
            </a:r>
            <a:r>
              <a:rPr dirty="0"/>
              <a:t> </a:t>
            </a:r>
            <a:r>
              <a:rPr dirty="0" err="1"/>
              <a:t>מטכ״ל</a:t>
            </a:r>
            <a:r>
              <a:rPr dirty="0"/>
              <a:t> </a:t>
            </a:r>
            <a:r>
              <a:rPr dirty="0" err="1"/>
              <a:t>ולאחר</a:t>
            </a:r>
            <a:r>
              <a:rPr dirty="0"/>
              <a:t> </a:t>
            </a:r>
            <a:r>
              <a:rPr dirty="0" err="1"/>
              <a:t>השחרור</a:t>
            </a:r>
            <a:r>
              <a:rPr dirty="0"/>
              <a:t> </a:t>
            </a:r>
            <a:r>
              <a:rPr dirty="0" err="1"/>
              <a:t>חזרתי</a:t>
            </a:r>
            <a:r>
              <a:rPr dirty="0"/>
              <a:t> </a:t>
            </a:r>
            <a:r>
              <a:rPr dirty="0" err="1"/>
              <a:t>לכדורסל</a:t>
            </a:r>
            <a:r>
              <a:rPr dirty="0"/>
              <a:t>.</a:t>
            </a:r>
            <a:endParaRPr lang="he-IL" dirty="0"/>
          </a:p>
          <a:p>
            <a:pPr algn="r" defTabSz="457200" rtl="1">
              <a:defRPr sz="1300" spc="-65">
                <a:solidFill>
                  <a:schemeClr val="accent5">
                    <a:lumOff val="44000"/>
                  </a:schemeClr>
                </a:solidFill>
                <a:latin typeface="Alef Regular"/>
                <a:ea typeface="Alef Regular"/>
                <a:cs typeface="Alef Regular"/>
                <a:sym typeface="Alef Regular"/>
              </a:defRPr>
            </a:pPr>
            <a:r>
              <a:rPr dirty="0" err="1"/>
              <a:t>שיחקתי</a:t>
            </a:r>
            <a:r>
              <a:rPr dirty="0"/>
              <a:t> </a:t>
            </a:r>
            <a:r>
              <a:rPr dirty="0" err="1"/>
              <a:t>במספר</a:t>
            </a:r>
            <a:r>
              <a:rPr dirty="0"/>
              <a:t> </a:t>
            </a:r>
            <a:r>
              <a:rPr dirty="0" err="1"/>
              <a:t>קבוצות</a:t>
            </a:r>
            <a:r>
              <a:rPr dirty="0"/>
              <a:t> </a:t>
            </a:r>
            <a:r>
              <a:rPr dirty="0" err="1"/>
              <a:t>רובן</a:t>
            </a:r>
            <a:r>
              <a:rPr lang="he-IL" dirty="0"/>
              <a:t>,</a:t>
            </a:r>
            <a:r>
              <a:rPr dirty="0"/>
              <a:t> </a:t>
            </a:r>
            <a:r>
              <a:rPr dirty="0" err="1"/>
              <a:t>באיזור</a:t>
            </a:r>
            <a:r>
              <a:rPr dirty="0"/>
              <a:t> </a:t>
            </a:r>
            <a:r>
              <a:rPr dirty="0" err="1"/>
              <a:t>הצפון</a:t>
            </a:r>
            <a:r>
              <a:rPr dirty="0"/>
              <a:t> </a:t>
            </a:r>
            <a:r>
              <a:rPr dirty="0" err="1"/>
              <a:t>והעמק</a:t>
            </a:r>
            <a:r>
              <a:rPr dirty="0"/>
              <a:t> </a:t>
            </a:r>
            <a:r>
              <a:rPr dirty="0" err="1"/>
              <a:t>וגם</a:t>
            </a:r>
            <a:r>
              <a:rPr dirty="0"/>
              <a:t> </a:t>
            </a:r>
            <a:r>
              <a:rPr dirty="0" err="1"/>
              <a:t>בהפועל</a:t>
            </a:r>
            <a:r>
              <a:rPr dirty="0"/>
              <a:t> </a:t>
            </a:r>
            <a:r>
              <a:rPr dirty="0" err="1"/>
              <a:t>ירושלים</a:t>
            </a:r>
            <a:r>
              <a:rPr lang="he-IL" dirty="0"/>
              <a:t> ו</a:t>
            </a:r>
            <a:r>
              <a:rPr dirty="0" err="1"/>
              <a:t>מכבי</a:t>
            </a:r>
            <a:r>
              <a:rPr dirty="0"/>
              <a:t> </a:t>
            </a:r>
            <a:r>
              <a:rPr dirty="0" err="1"/>
              <a:t>רעננה</a:t>
            </a:r>
            <a:r>
              <a:rPr dirty="0"/>
              <a:t> </a:t>
            </a:r>
            <a:r>
              <a:rPr dirty="0" err="1">
                <a:latin typeface="Alef Bold"/>
                <a:ea typeface="Alef Bold"/>
                <a:cs typeface="Alef Bold"/>
                <a:sym typeface="Alef Bold"/>
              </a:rPr>
              <a:t>והגאווה</a:t>
            </a:r>
            <a:r>
              <a:rPr dirty="0">
                <a:latin typeface="Alef Bold"/>
                <a:ea typeface="Alef Bold"/>
                <a:cs typeface="Alef Bold"/>
                <a:sym typeface="Alef Bold"/>
              </a:rPr>
              <a:t> </a:t>
            </a:r>
            <a:r>
              <a:rPr dirty="0" err="1">
                <a:latin typeface="Alef Bold"/>
                <a:ea typeface="Alef Bold"/>
                <a:cs typeface="Alef Bold"/>
                <a:sym typeface="Alef Bold"/>
              </a:rPr>
              <a:t>הגדולה</a:t>
            </a:r>
            <a:r>
              <a:rPr lang="he-IL" dirty="0">
                <a:latin typeface="Alef Bold"/>
                <a:ea typeface="Alef Bold"/>
                <a:cs typeface="Alef Bold"/>
                <a:sym typeface="Alef Bold"/>
              </a:rPr>
              <a:t>:</a:t>
            </a:r>
            <a:r>
              <a:rPr dirty="0">
                <a:latin typeface="Alef Bold"/>
                <a:ea typeface="Alef Bold"/>
                <a:cs typeface="Alef Bold"/>
                <a:sym typeface="Alef Bold"/>
              </a:rPr>
              <a:t> </a:t>
            </a:r>
            <a:r>
              <a:rPr dirty="0" err="1">
                <a:latin typeface="Alef Bold"/>
                <a:ea typeface="Alef Bold"/>
                <a:cs typeface="Alef Bold"/>
                <a:sym typeface="Alef Bold"/>
              </a:rPr>
              <a:t>נבחרת</a:t>
            </a:r>
            <a:r>
              <a:rPr dirty="0">
                <a:latin typeface="Alef Bold"/>
                <a:ea typeface="Alef Bold"/>
                <a:cs typeface="Alef Bold"/>
                <a:sym typeface="Alef Bold"/>
              </a:rPr>
              <a:t> </a:t>
            </a:r>
            <a:r>
              <a:rPr dirty="0" err="1">
                <a:latin typeface="Alef Bold"/>
                <a:ea typeface="Alef Bold"/>
                <a:cs typeface="Alef Bold"/>
                <a:sym typeface="Alef Bold"/>
              </a:rPr>
              <a:t>ישראל</a:t>
            </a:r>
            <a:endParaRPr lang="he-IL" dirty="0">
              <a:latin typeface="Alef Bold"/>
              <a:ea typeface="Alef Bold"/>
              <a:cs typeface="Alef Bold"/>
              <a:sym typeface="Alef Bold"/>
            </a:endParaRPr>
          </a:p>
          <a:p>
            <a:pPr algn="r" defTabSz="457200" rtl="1">
              <a:defRPr sz="1300" spc="-65">
                <a:solidFill>
                  <a:schemeClr val="accent5">
                    <a:lumOff val="44000"/>
                  </a:schemeClr>
                </a:solidFill>
                <a:latin typeface="Alef Regular"/>
                <a:ea typeface="Alef Regular"/>
                <a:cs typeface="Alef Regular"/>
                <a:sym typeface="Alef Regular"/>
              </a:defRPr>
            </a:pPr>
            <a:r>
              <a:rPr dirty="0" err="1"/>
              <a:t>לאחר</a:t>
            </a:r>
            <a:r>
              <a:rPr dirty="0"/>
              <a:t> </a:t>
            </a:r>
            <a:r>
              <a:rPr dirty="0" err="1"/>
              <a:t>הפרישה</a:t>
            </a:r>
            <a:r>
              <a:rPr dirty="0"/>
              <a:t> </a:t>
            </a:r>
            <a:r>
              <a:rPr dirty="0" err="1"/>
              <a:t>ממש</a:t>
            </a:r>
            <a:r>
              <a:rPr lang="he-IL" dirty="0" err="1"/>
              <a:t>חק</a:t>
            </a:r>
            <a:r>
              <a:rPr lang="he-IL" dirty="0"/>
              <a:t>,</a:t>
            </a:r>
            <a:r>
              <a:rPr dirty="0"/>
              <a:t> </a:t>
            </a:r>
            <a:r>
              <a:rPr dirty="0" err="1"/>
              <a:t>פניתי</a:t>
            </a:r>
            <a:r>
              <a:rPr dirty="0"/>
              <a:t> </a:t>
            </a:r>
            <a:r>
              <a:rPr dirty="0" err="1"/>
              <a:t>לקריירת</a:t>
            </a:r>
            <a:r>
              <a:rPr dirty="0"/>
              <a:t> </a:t>
            </a:r>
            <a:r>
              <a:rPr dirty="0" err="1"/>
              <a:t>אימון</a:t>
            </a:r>
            <a:r>
              <a:rPr lang="he-IL" dirty="0"/>
              <a:t>. </a:t>
            </a:r>
            <a:r>
              <a:rPr dirty="0" err="1"/>
              <a:t>אימנתי</a:t>
            </a:r>
            <a:r>
              <a:rPr dirty="0"/>
              <a:t> </a:t>
            </a:r>
            <a:r>
              <a:rPr dirty="0" err="1"/>
              <a:t>את</a:t>
            </a:r>
            <a:r>
              <a:rPr dirty="0"/>
              <a:t> </a:t>
            </a:r>
            <a:r>
              <a:rPr dirty="0" err="1"/>
              <a:t>גלבוע</a:t>
            </a:r>
            <a:r>
              <a:rPr dirty="0"/>
              <a:t> </a:t>
            </a:r>
            <a:r>
              <a:rPr dirty="0" err="1"/>
              <a:t>גליל</a:t>
            </a:r>
            <a:r>
              <a:rPr lang="he-IL" dirty="0"/>
              <a:t>, </a:t>
            </a:r>
            <a:r>
              <a:rPr dirty="0" err="1"/>
              <a:t>מכבי</a:t>
            </a:r>
            <a:r>
              <a:rPr dirty="0"/>
              <a:t> </a:t>
            </a:r>
            <a:r>
              <a:rPr dirty="0" err="1"/>
              <a:t>חיפה</a:t>
            </a:r>
            <a:r>
              <a:rPr dirty="0"/>
              <a:t> </a:t>
            </a:r>
            <a:r>
              <a:rPr dirty="0" err="1"/>
              <a:t>ומאז</a:t>
            </a:r>
            <a:r>
              <a:rPr lang="he-IL" dirty="0"/>
              <a:t>2020 </a:t>
            </a:r>
            <a:r>
              <a:rPr dirty="0" err="1"/>
              <a:t>אני</a:t>
            </a:r>
            <a:r>
              <a:rPr dirty="0"/>
              <a:t> </a:t>
            </a:r>
            <a:r>
              <a:rPr dirty="0" err="1"/>
              <a:t>מאמן</a:t>
            </a:r>
            <a:r>
              <a:rPr dirty="0"/>
              <a:t> </a:t>
            </a:r>
            <a:r>
              <a:rPr dirty="0" err="1"/>
              <a:t>את</a:t>
            </a:r>
            <a:r>
              <a:rPr dirty="0"/>
              <a:t> </a:t>
            </a:r>
            <a:r>
              <a:rPr dirty="0" err="1"/>
              <a:t>הפועל</a:t>
            </a:r>
            <a:r>
              <a:rPr dirty="0"/>
              <a:t> </a:t>
            </a:r>
            <a:r>
              <a:rPr dirty="0" err="1"/>
              <a:t>גליל</a:t>
            </a:r>
            <a:r>
              <a:rPr dirty="0"/>
              <a:t> </a:t>
            </a:r>
            <a:r>
              <a:rPr dirty="0" err="1"/>
              <a:t>עלי</a:t>
            </a:r>
            <a:r>
              <a:rPr lang="he-IL" dirty="0" err="1"/>
              <a:t>ון</a:t>
            </a:r>
            <a:r>
              <a:rPr lang="he-IL" dirty="0"/>
              <a:t>.  </a:t>
            </a:r>
            <a:r>
              <a:rPr dirty="0" err="1"/>
              <a:t>התחלנו</a:t>
            </a:r>
            <a:r>
              <a:rPr dirty="0"/>
              <a:t> </a:t>
            </a:r>
            <a:r>
              <a:rPr dirty="0" err="1"/>
              <a:t>בליגה</a:t>
            </a:r>
            <a:r>
              <a:rPr dirty="0"/>
              <a:t> </a:t>
            </a:r>
            <a:r>
              <a:rPr dirty="0" err="1"/>
              <a:t>לאומית</a:t>
            </a:r>
            <a:r>
              <a:rPr dirty="0"/>
              <a:t> </a:t>
            </a:r>
            <a:r>
              <a:rPr dirty="0" err="1"/>
              <a:t>ובעונת</a:t>
            </a:r>
            <a:r>
              <a:rPr dirty="0"/>
              <a:t> 2022 </a:t>
            </a:r>
            <a:r>
              <a:rPr lang="he-IL" dirty="0"/>
              <a:t> </a:t>
            </a:r>
            <a:r>
              <a:rPr dirty="0" err="1"/>
              <a:t>הגענו</a:t>
            </a:r>
            <a:r>
              <a:rPr dirty="0"/>
              <a:t> </a:t>
            </a:r>
            <a:r>
              <a:rPr dirty="0" err="1"/>
              <a:t>לפלייאוף</a:t>
            </a:r>
            <a:r>
              <a:rPr dirty="0"/>
              <a:t> </a:t>
            </a:r>
            <a:r>
              <a:rPr dirty="0" err="1"/>
              <a:t>ליגת</a:t>
            </a:r>
            <a:r>
              <a:rPr dirty="0"/>
              <a:t> </a:t>
            </a:r>
            <a:r>
              <a:rPr dirty="0" err="1"/>
              <a:t>העל</a:t>
            </a:r>
            <a:r>
              <a:rPr dirty="0"/>
              <a:t> 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9" name="Google Shape;666;p57"/>
          <p:cNvGrpSpPr/>
          <p:nvPr/>
        </p:nvGrpSpPr>
        <p:grpSpPr>
          <a:xfrm>
            <a:off x="470522" y="886099"/>
            <a:ext cx="7947454" cy="3468429"/>
            <a:chOff x="0" y="0"/>
            <a:chExt cx="7947452" cy="3468428"/>
          </a:xfrm>
        </p:grpSpPr>
        <p:sp>
          <p:nvSpPr>
            <p:cNvPr id="781" name="Google Shape;667;p57"/>
            <p:cNvSpPr/>
            <p:nvPr/>
          </p:nvSpPr>
          <p:spPr>
            <a:xfrm>
              <a:off x="255450" y="3161077"/>
              <a:ext cx="7692002" cy="1"/>
            </a:xfrm>
            <a:prstGeom prst="line">
              <a:avLst/>
            </a:prstGeom>
            <a:noFill/>
            <a:ln w="381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782" name="Google Shape;668;p57"/>
            <p:cNvSpPr/>
            <p:nvPr/>
          </p:nvSpPr>
          <p:spPr>
            <a:xfrm>
              <a:off x="6988575" y="2853726"/>
              <a:ext cx="614703" cy="614703"/>
            </a:xfrm>
            <a:prstGeom prst="ellipse">
              <a:avLst/>
            </a:prstGeom>
            <a:solidFill>
              <a:srgbClr val="242841"/>
            </a:solidFill>
            <a:ln w="381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783" name="Google Shape;669;p57"/>
            <p:cNvSpPr/>
            <p:nvPr/>
          </p:nvSpPr>
          <p:spPr>
            <a:xfrm>
              <a:off x="-1" y="0"/>
              <a:ext cx="485403" cy="485403"/>
            </a:xfrm>
            <a:prstGeom prst="ellipse">
              <a:avLst/>
            </a:prstGeom>
            <a:solidFill>
              <a:srgbClr val="242841"/>
            </a:solidFill>
            <a:ln w="381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784" name="Google Shape;670;p57"/>
            <p:cNvSpPr/>
            <p:nvPr/>
          </p:nvSpPr>
          <p:spPr>
            <a:xfrm>
              <a:off x="485400" y="242700"/>
              <a:ext cx="6790203" cy="1"/>
            </a:xfrm>
            <a:prstGeom prst="line">
              <a:avLst/>
            </a:prstGeom>
            <a:noFill/>
            <a:ln w="38100" cap="flat">
              <a:solidFill>
                <a:schemeClr val="accent1"/>
              </a:solidFill>
              <a:prstDash val="dash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785" name="Google Shape;671;p57"/>
            <p:cNvSpPr/>
            <p:nvPr/>
          </p:nvSpPr>
          <p:spPr>
            <a:xfrm flipH="1">
              <a:off x="7295927" y="251224"/>
              <a:ext cx="10200" cy="2602504"/>
            </a:xfrm>
            <a:prstGeom prst="line">
              <a:avLst/>
            </a:prstGeom>
            <a:noFill/>
            <a:ln w="38100" cap="flat">
              <a:solidFill>
                <a:schemeClr val="accent1"/>
              </a:solidFill>
              <a:prstDash val="dash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grpSp>
          <p:nvGrpSpPr>
            <p:cNvPr id="788" name="Google Shape;672;p57"/>
            <p:cNvGrpSpPr/>
            <p:nvPr/>
          </p:nvGrpSpPr>
          <p:grpSpPr>
            <a:xfrm>
              <a:off x="7053235" y="8"/>
              <a:ext cx="485394" cy="485395"/>
              <a:chOff x="0" y="0"/>
              <a:chExt cx="485393" cy="485394"/>
            </a:xfrm>
          </p:grpSpPr>
          <p:sp>
            <p:nvSpPr>
              <p:cNvPr id="786" name="Google Shape;673;p57"/>
              <p:cNvSpPr/>
              <p:nvPr/>
            </p:nvSpPr>
            <p:spPr>
              <a:xfrm>
                <a:off x="0" y="-1"/>
                <a:ext cx="485393" cy="485395"/>
              </a:xfrm>
              <a:prstGeom prst="line">
                <a:avLst/>
              </a:prstGeom>
              <a:noFill/>
              <a:ln w="38100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787" name="Google Shape;674;p57"/>
              <p:cNvSpPr/>
              <p:nvPr/>
            </p:nvSpPr>
            <p:spPr>
              <a:xfrm flipH="1">
                <a:off x="0" y="-1"/>
                <a:ext cx="485394" cy="485395"/>
              </a:xfrm>
              <a:prstGeom prst="line">
                <a:avLst/>
              </a:prstGeom>
              <a:noFill/>
              <a:ln w="38100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790" name="לשאול תמיד: “למה“…"/>
          <p:cNvSpPr txBox="1"/>
          <p:nvPr/>
        </p:nvSpPr>
        <p:spPr>
          <a:xfrm>
            <a:off x="1474442" y="2050363"/>
            <a:ext cx="5535811" cy="953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r" rtl="1">
              <a:lnSpc>
                <a:spcPct val="80000"/>
              </a:lnSpc>
              <a:defRPr sz="5300" spc="-265">
                <a:solidFill>
                  <a:schemeClr val="accent5">
                    <a:lumOff val="44000"/>
                  </a:schemeClr>
                </a:solidFill>
                <a:uFill>
                  <a:solidFill>
                    <a:srgbClr val="000000"/>
                  </a:solidFill>
                </a:uFill>
                <a:latin typeface="Alef Bold"/>
                <a:ea typeface="Alef Bold"/>
                <a:cs typeface="Alef Bold"/>
                <a:sym typeface="Alef Bold"/>
              </a:defRPr>
            </a:pPr>
            <a:r>
              <a:rPr dirty="0" err="1"/>
              <a:t>לשאול</a:t>
            </a:r>
            <a:r>
              <a:rPr dirty="0"/>
              <a:t> </a:t>
            </a:r>
            <a:r>
              <a:rPr dirty="0" err="1"/>
              <a:t>תמיד</a:t>
            </a:r>
            <a:r>
              <a:rPr lang="he-IL" dirty="0"/>
              <a:t>: "למה?"</a:t>
            </a:r>
            <a:endParaRPr dirty="0"/>
          </a:p>
          <a:p>
            <a:pPr algn="r" rtl="1">
              <a:lnSpc>
                <a:spcPct val="80000"/>
              </a:lnSpc>
              <a:defRPr sz="2300" spc="-115">
                <a:solidFill>
                  <a:schemeClr val="accent5">
                    <a:lumOff val="44000"/>
                  </a:schemeClr>
                </a:solidFill>
                <a:uFill>
                  <a:solidFill>
                    <a:srgbClr val="000000"/>
                  </a:solidFill>
                </a:uFill>
                <a:latin typeface="Alef Regular"/>
                <a:ea typeface="Alef Regular"/>
                <a:cs typeface="Alef Regular"/>
                <a:sym typeface="Alef Regular"/>
              </a:defRPr>
            </a:pPr>
            <a:r>
              <a:rPr dirty="0" err="1"/>
              <a:t>מדוע</a:t>
            </a:r>
            <a:r>
              <a:rPr dirty="0"/>
              <a:t> </a:t>
            </a:r>
            <a:r>
              <a:rPr dirty="0" err="1"/>
              <a:t>אני</a:t>
            </a:r>
            <a:r>
              <a:rPr dirty="0"/>
              <a:t> </a:t>
            </a:r>
            <a:r>
              <a:rPr dirty="0" err="1"/>
              <a:t>עושה</a:t>
            </a:r>
            <a:r>
              <a:rPr dirty="0"/>
              <a:t> </a:t>
            </a:r>
            <a:r>
              <a:rPr dirty="0" err="1"/>
              <a:t>את</a:t>
            </a:r>
            <a:r>
              <a:rPr dirty="0"/>
              <a:t> </a:t>
            </a:r>
            <a:r>
              <a:rPr dirty="0" err="1"/>
              <a:t>מה</a:t>
            </a:r>
            <a:r>
              <a:rPr dirty="0"/>
              <a:t> </a:t>
            </a:r>
            <a:r>
              <a:rPr dirty="0" err="1"/>
              <a:t>שאני</a:t>
            </a:r>
            <a:r>
              <a:rPr dirty="0"/>
              <a:t> </a:t>
            </a:r>
            <a:r>
              <a:rPr dirty="0" err="1"/>
              <a:t>עושה</a:t>
            </a:r>
            <a:r>
              <a:rPr lang="he-IL" dirty="0"/>
              <a:t>? </a:t>
            </a:r>
            <a:r>
              <a:rPr dirty="0" err="1"/>
              <a:t>לתת</a:t>
            </a:r>
            <a:r>
              <a:rPr dirty="0"/>
              <a:t> </a:t>
            </a:r>
            <a:r>
              <a:rPr dirty="0" err="1"/>
              <a:t>תשובות</a:t>
            </a:r>
            <a:endParaRPr dirty="0"/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4" name="Google Shape;722;p60"/>
          <p:cNvGrpSpPr/>
          <p:nvPr/>
        </p:nvGrpSpPr>
        <p:grpSpPr>
          <a:xfrm>
            <a:off x="1137486" y="579816"/>
            <a:ext cx="2008205" cy="4047302"/>
            <a:chOff x="-1" y="0"/>
            <a:chExt cx="2008203" cy="4047300"/>
          </a:xfrm>
        </p:grpSpPr>
        <p:sp>
          <p:nvSpPr>
            <p:cNvPr id="792" name="Google Shape;723;p60"/>
            <p:cNvSpPr/>
            <p:nvPr/>
          </p:nvSpPr>
          <p:spPr>
            <a:xfrm flipH="1">
              <a:off x="1004101" y="-1"/>
              <a:ext cx="1" cy="4047302"/>
            </a:xfrm>
            <a:prstGeom prst="line">
              <a:avLst/>
            </a:prstGeom>
            <a:noFill/>
            <a:ln w="38100" cap="flat">
              <a:solidFill>
                <a:schemeClr val="accent2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793" name="Google Shape;724;p60"/>
            <p:cNvSpPr/>
            <p:nvPr/>
          </p:nvSpPr>
          <p:spPr>
            <a:xfrm>
              <a:off x="-2" y="1024599"/>
              <a:ext cx="2008205" cy="2008203"/>
            </a:xfrm>
            <a:prstGeom prst="ellipse">
              <a:avLst/>
            </a:prstGeom>
            <a:noFill/>
            <a:ln w="38100" cap="flat">
              <a:solidFill>
                <a:schemeClr val="accent2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</p:grpSp>
      <p:grpSp>
        <p:nvGrpSpPr>
          <p:cNvPr id="800" name="Google Shape;727;p60"/>
          <p:cNvGrpSpPr/>
          <p:nvPr/>
        </p:nvGrpSpPr>
        <p:grpSpPr>
          <a:xfrm>
            <a:off x="1345213" y="1088986"/>
            <a:ext cx="2048103" cy="1710115"/>
            <a:chOff x="-2" y="0"/>
            <a:chExt cx="2048101" cy="1710114"/>
          </a:xfrm>
        </p:grpSpPr>
        <p:sp>
          <p:nvSpPr>
            <p:cNvPr id="795" name="Google Shape;728;p60"/>
            <p:cNvSpPr/>
            <p:nvPr/>
          </p:nvSpPr>
          <p:spPr>
            <a:xfrm rot="19609775" flipH="1">
              <a:off x="1469490" y="93234"/>
              <a:ext cx="485375" cy="485375"/>
            </a:xfrm>
            <a:prstGeom prst="ellipse">
              <a:avLst/>
            </a:prstGeom>
            <a:solidFill>
              <a:srgbClr val="242841"/>
            </a:solidFill>
            <a:ln w="381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grpSp>
          <p:nvGrpSpPr>
            <p:cNvPr id="798" name="Google Shape;729;p60"/>
            <p:cNvGrpSpPr/>
            <p:nvPr/>
          </p:nvGrpSpPr>
          <p:grpSpPr>
            <a:xfrm>
              <a:off x="-3" y="1156344"/>
              <a:ext cx="553764" cy="553770"/>
              <a:chOff x="-1" y="0"/>
              <a:chExt cx="553763" cy="553769"/>
            </a:xfrm>
          </p:grpSpPr>
          <p:sp>
            <p:nvSpPr>
              <p:cNvPr id="796" name="Google Shape;730;p60"/>
              <p:cNvSpPr/>
              <p:nvPr/>
            </p:nvSpPr>
            <p:spPr>
              <a:xfrm flipH="1">
                <a:off x="218897" y="-1"/>
                <a:ext cx="115969" cy="553770"/>
              </a:xfrm>
              <a:prstGeom prst="line">
                <a:avLst/>
              </a:prstGeom>
              <a:noFill/>
              <a:ln w="38100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797" name="Google Shape;731;p60"/>
              <p:cNvSpPr/>
              <p:nvPr/>
            </p:nvSpPr>
            <p:spPr>
              <a:xfrm>
                <a:off x="-2" y="218881"/>
                <a:ext cx="553764" cy="116006"/>
              </a:xfrm>
              <a:prstGeom prst="line">
                <a:avLst/>
              </a:prstGeom>
              <a:noFill/>
              <a:ln w="38100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799" name="Google Shape;732;p60"/>
            <p:cNvSpPr/>
            <p:nvPr/>
          </p:nvSpPr>
          <p:spPr>
            <a:xfrm flipH="1">
              <a:off x="278630" y="468702"/>
              <a:ext cx="1230344" cy="969148"/>
            </a:xfrm>
            <a:prstGeom prst="line">
              <a:avLst/>
            </a:prstGeom>
            <a:noFill/>
            <a:ln w="38100" cap="flat">
              <a:solidFill>
                <a:schemeClr val="accent1"/>
              </a:solidFill>
              <a:prstDash val="dash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806" name="Google Shape;733;p60"/>
          <p:cNvGrpSpPr/>
          <p:nvPr/>
        </p:nvGrpSpPr>
        <p:grpSpPr>
          <a:xfrm>
            <a:off x="494187" y="3743989"/>
            <a:ext cx="2983774" cy="485418"/>
            <a:chOff x="0" y="0"/>
            <a:chExt cx="2983773" cy="485416"/>
          </a:xfrm>
        </p:grpSpPr>
        <p:sp>
          <p:nvSpPr>
            <p:cNvPr id="801" name="Google Shape;734;p60"/>
            <p:cNvSpPr/>
            <p:nvPr/>
          </p:nvSpPr>
          <p:spPr>
            <a:xfrm>
              <a:off x="-1" y="-1"/>
              <a:ext cx="485403" cy="485404"/>
            </a:xfrm>
            <a:prstGeom prst="ellipse">
              <a:avLst/>
            </a:prstGeom>
            <a:solidFill>
              <a:srgbClr val="242841"/>
            </a:solidFill>
            <a:ln w="381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grpSp>
          <p:nvGrpSpPr>
            <p:cNvPr id="804" name="Google Shape;735;p60"/>
            <p:cNvGrpSpPr/>
            <p:nvPr/>
          </p:nvGrpSpPr>
          <p:grpSpPr>
            <a:xfrm>
              <a:off x="2583693" y="85307"/>
              <a:ext cx="400080" cy="400109"/>
              <a:chOff x="-1" y="0"/>
              <a:chExt cx="400079" cy="400107"/>
            </a:xfrm>
          </p:grpSpPr>
          <p:sp>
            <p:nvSpPr>
              <p:cNvPr id="802" name="Google Shape;736;p60"/>
              <p:cNvSpPr/>
              <p:nvPr/>
            </p:nvSpPr>
            <p:spPr>
              <a:xfrm>
                <a:off x="-2" y="0"/>
                <a:ext cx="400081" cy="400106"/>
              </a:xfrm>
              <a:prstGeom prst="line">
                <a:avLst/>
              </a:prstGeom>
              <a:noFill/>
              <a:ln w="38100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03" name="Google Shape;737;p60"/>
              <p:cNvSpPr/>
              <p:nvPr/>
            </p:nvSpPr>
            <p:spPr>
              <a:xfrm flipH="1">
                <a:off x="0" y="-1"/>
                <a:ext cx="400078" cy="400108"/>
              </a:xfrm>
              <a:prstGeom prst="line">
                <a:avLst/>
              </a:prstGeom>
              <a:noFill/>
              <a:ln w="38100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805" name="Google Shape;738;p60"/>
            <p:cNvSpPr/>
            <p:nvPr/>
          </p:nvSpPr>
          <p:spPr>
            <a:xfrm>
              <a:off x="485399" y="242701"/>
              <a:ext cx="2319902" cy="57000"/>
            </a:xfrm>
            <a:prstGeom prst="line">
              <a:avLst/>
            </a:prstGeom>
            <a:noFill/>
            <a:ln w="38100" cap="flat">
              <a:solidFill>
                <a:schemeClr val="accent1"/>
              </a:solidFill>
              <a:prstDash val="dash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807" name="כשקצת קשה,המציאות בשטח…"/>
          <p:cNvSpPr txBox="1"/>
          <p:nvPr/>
        </p:nvSpPr>
        <p:spPr>
          <a:xfrm>
            <a:off x="4237724" y="1847816"/>
            <a:ext cx="3615413" cy="13003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r" rtl="1">
              <a:lnSpc>
                <a:spcPct val="80000"/>
              </a:lnSpc>
              <a:defRPr sz="2600" spc="-130">
                <a:solidFill>
                  <a:schemeClr val="accent5">
                    <a:lumOff val="44000"/>
                  </a:schemeClr>
                </a:solidFill>
                <a:uFill>
                  <a:solidFill>
                    <a:srgbClr val="000000"/>
                  </a:solidFill>
                </a:uFill>
                <a:latin typeface="Alef Regular"/>
                <a:ea typeface="Alef Regular"/>
                <a:cs typeface="Alef Regular"/>
                <a:sym typeface="Alef Regular"/>
              </a:defRPr>
            </a:pPr>
            <a:r>
              <a:rPr dirty="0" err="1"/>
              <a:t>כשקצת</a:t>
            </a:r>
            <a:r>
              <a:rPr dirty="0"/>
              <a:t> </a:t>
            </a:r>
            <a:r>
              <a:rPr dirty="0" err="1"/>
              <a:t>קשה</a:t>
            </a:r>
            <a:r>
              <a:rPr lang="he-IL" dirty="0"/>
              <a:t>, </a:t>
            </a:r>
            <a:r>
              <a:rPr dirty="0" err="1"/>
              <a:t>המציאות</a:t>
            </a:r>
            <a:r>
              <a:rPr dirty="0"/>
              <a:t> </a:t>
            </a:r>
            <a:r>
              <a:rPr dirty="0" err="1"/>
              <a:t>בשטח</a:t>
            </a:r>
            <a:r>
              <a:rPr dirty="0"/>
              <a:t> </a:t>
            </a:r>
          </a:p>
          <a:p>
            <a:pPr algn="r" rtl="1">
              <a:lnSpc>
                <a:spcPct val="80000"/>
              </a:lnSpc>
              <a:defRPr sz="2600" spc="-130">
                <a:solidFill>
                  <a:schemeClr val="accent5">
                    <a:lumOff val="44000"/>
                  </a:schemeClr>
                </a:solidFill>
                <a:uFill>
                  <a:solidFill>
                    <a:srgbClr val="000000"/>
                  </a:solidFill>
                </a:uFill>
                <a:latin typeface="Alef Regular"/>
                <a:ea typeface="Alef Regular"/>
                <a:cs typeface="Alef Regular"/>
                <a:sym typeface="Alef Regular"/>
              </a:defRPr>
            </a:pPr>
            <a:r>
              <a:rPr dirty="0" err="1"/>
              <a:t>אל</a:t>
            </a:r>
            <a:r>
              <a:rPr dirty="0"/>
              <a:t> </a:t>
            </a:r>
            <a:r>
              <a:rPr dirty="0" err="1"/>
              <a:t>מול</a:t>
            </a:r>
            <a:r>
              <a:rPr dirty="0"/>
              <a:t> </a:t>
            </a:r>
            <a:r>
              <a:rPr dirty="0" err="1"/>
              <a:t>הפנטזיה</a:t>
            </a:r>
            <a:endParaRPr dirty="0"/>
          </a:p>
          <a:p>
            <a:pPr algn="r" rtl="1">
              <a:lnSpc>
                <a:spcPct val="80000"/>
              </a:lnSpc>
              <a:defRPr sz="2600" spc="-130">
                <a:solidFill>
                  <a:schemeClr val="accent5">
                    <a:lumOff val="44000"/>
                  </a:schemeClr>
                </a:solidFill>
                <a:uFill>
                  <a:solidFill>
                    <a:srgbClr val="000000"/>
                  </a:solidFill>
                </a:uFill>
                <a:latin typeface="Alef Regular"/>
                <a:ea typeface="Alef Regular"/>
                <a:cs typeface="Alef Regular"/>
                <a:sym typeface="Alef Regular"/>
              </a:defRPr>
            </a:pPr>
            <a:r>
              <a:rPr dirty="0" err="1"/>
              <a:t>ואז</a:t>
            </a:r>
            <a:r>
              <a:rPr dirty="0"/>
              <a:t> </a:t>
            </a:r>
            <a:r>
              <a:rPr dirty="0" err="1"/>
              <a:t>כדאי</a:t>
            </a:r>
            <a:r>
              <a:rPr dirty="0"/>
              <a:t> </a:t>
            </a:r>
            <a:r>
              <a:rPr dirty="0" err="1"/>
              <a:t>לעשות</a:t>
            </a:r>
            <a:r>
              <a:rPr dirty="0"/>
              <a:t> </a:t>
            </a:r>
            <a:r>
              <a:rPr dirty="0" err="1"/>
              <a:t>זום</a:t>
            </a:r>
            <a:r>
              <a:rPr dirty="0"/>
              <a:t> </a:t>
            </a:r>
            <a:r>
              <a:rPr dirty="0" err="1"/>
              <a:t>אאוט</a:t>
            </a:r>
            <a:r>
              <a:rPr dirty="0"/>
              <a:t>:</a:t>
            </a:r>
          </a:p>
          <a:p>
            <a:pPr algn="r" rtl="1">
              <a:lnSpc>
                <a:spcPct val="80000"/>
              </a:lnSpc>
              <a:defRPr sz="2600" spc="-130">
                <a:solidFill>
                  <a:schemeClr val="accent5">
                    <a:lumOff val="44000"/>
                  </a:schemeClr>
                </a:solidFill>
                <a:uFill>
                  <a:solidFill>
                    <a:srgbClr val="000000"/>
                  </a:solidFill>
                </a:uFill>
                <a:latin typeface="Alef Bold"/>
                <a:ea typeface="Alef Bold"/>
                <a:cs typeface="Alef Bold"/>
                <a:sym typeface="Alef Bold"/>
              </a:defRPr>
            </a:pPr>
            <a:r>
              <a:rPr lang="he-IL" dirty="0"/>
              <a:t>(</a:t>
            </a:r>
            <a:r>
              <a:rPr dirty="0" err="1"/>
              <a:t>הרבה</a:t>
            </a:r>
            <a:r>
              <a:rPr dirty="0"/>
              <a:t> </a:t>
            </a:r>
            <a:r>
              <a:rPr dirty="0" err="1"/>
              <a:t>היו</a:t>
            </a:r>
            <a:r>
              <a:rPr dirty="0"/>
              <a:t> </a:t>
            </a:r>
            <a:r>
              <a:rPr dirty="0" err="1"/>
              <a:t>מתחלפים</a:t>
            </a:r>
            <a:r>
              <a:rPr dirty="0"/>
              <a:t> </a:t>
            </a:r>
            <a:r>
              <a:rPr dirty="0" err="1"/>
              <a:t>אית</a:t>
            </a:r>
            <a:r>
              <a:rPr lang="he-IL" dirty="0"/>
              <a:t>י)</a:t>
            </a:r>
            <a:endParaRPr dirty="0"/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" name="Google Shape;886;p67"/>
          <p:cNvGrpSpPr/>
          <p:nvPr/>
        </p:nvGrpSpPr>
        <p:grpSpPr>
          <a:xfrm>
            <a:off x="713223" y="1727623"/>
            <a:ext cx="1301254" cy="2602505"/>
            <a:chOff x="0" y="0"/>
            <a:chExt cx="1301253" cy="2602503"/>
          </a:xfrm>
        </p:grpSpPr>
        <p:sp>
          <p:nvSpPr>
            <p:cNvPr id="816" name="Google Shape;887;p67"/>
            <p:cNvSpPr/>
            <p:nvPr/>
          </p:nvSpPr>
          <p:spPr>
            <a:xfrm flipH="1">
              <a:off x="568607" y="1077731"/>
              <a:ext cx="446925" cy="4469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32" y="0"/>
                  </a:moveTo>
                  <a:lnTo>
                    <a:pt x="10832" y="1590"/>
                  </a:lnTo>
                  <a:cubicBezTo>
                    <a:pt x="11802" y="1606"/>
                    <a:pt x="12757" y="1750"/>
                    <a:pt x="13679" y="2052"/>
                  </a:cubicBezTo>
                  <a:lnTo>
                    <a:pt x="14172" y="541"/>
                  </a:lnTo>
                  <a:cubicBezTo>
                    <a:pt x="13090" y="191"/>
                    <a:pt x="11977" y="16"/>
                    <a:pt x="10832" y="0"/>
                  </a:cubicBezTo>
                  <a:close/>
                  <a:moveTo>
                    <a:pt x="7508" y="525"/>
                  </a:moveTo>
                  <a:cubicBezTo>
                    <a:pt x="6426" y="875"/>
                    <a:pt x="5408" y="1384"/>
                    <a:pt x="4486" y="2052"/>
                  </a:cubicBezTo>
                  <a:lnTo>
                    <a:pt x="5424" y="3340"/>
                  </a:lnTo>
                  <a:cubicBezTo>
                    <a:pt x="6204" y="2768"/>
                    <a:pt x="7062" y="2338"/>
                    <a:pt x="7985" y="2036"/>
                  </a:cubicBezTo>
                  <a:lnTo>
                    <a:pt x="7508" y="525"/>
                  </a:lnTo>
                  <a:close/>
                  <a:moveTo>
                    <a:pt x="17178" y="2083"/>
                  </a:moveTo>
                  <a:lnTo>
                    <a:pt x="16240" y="3372"/>
                  </a:lnTo>
                  <a:cubicBezTo>
                    <a:pt x="17020" y="3945"/>
                    <a:pt x="17703" y="4628"/>
                    <a:pt x="18276" y="5408"/>
                  </a:cubicBezTo>
                  <a:lnTo>
                    <a:pt x="19564" y="4486"/>
                  </a:lnTo>
                  <a:cubicBezTo>
                    <a:pt x="18896" y="3563"/>
                    <a:pt x="18085" y="2752"/>
                    <a:pt x="17178" y="2083"/>
                  </a:cubicBezTo>
                  <a:close/>
                  <a:moveTo>
                    <a:pt x="2083" y="4422"/>
                  </a:moveTo>
                  <a:cubicBezTo>
                    <a:pt x="1416" y="5344"/>
                    <a:pt x="891" y="6362"/>
                    <a:pt x="541" y="7428"/>
                  </a:cubicBezTo>
                  <a:lnTo>
                    <a:pt x="2052" y="7921"/>
                  </a:lnTo>
                  <a:cubicBezTo>
                    <a:pt x="2354" y="7015"/>
                    <a:pt x="2799" y="6156"/>
                    <a:pt x="3372" y="5360"/>
                  </a:cubicBezTo>
                  <a:lnTo>
                    <a:pt x="2083" y="4422"/>
                  </a:lnTo>
                  <a:close/>
                  <a:moveTo>
                    <a:pt x="21091" y="7492"/>
                  </a:moveTo>
                  <a:lnTo>
                    <a:pt x="19580" y="7985"/>
                  </a:lnTo>
                  <a:cubicBezTo>
                    <a:pt x="19866" y="8891"/>
                    <a:pt x="20010" y="9846"/>
                    <a:pt x="20010" y="10800"/>
                  </a:cubicBezTo>
                  <a:lnTo>
                    <a:pt x="20010" y="10832"/>
                  </a:lnTo>
                  <a:lnTo>
                    <a:pt x="21600" y="10800"/>
                  </a:lnTo>
                  <a:cubicBezTo>
                    <a:pt x="21600" y="9671"/>
                    <a:pt x="21425" y="8557"/>
                    <a:pt x="21091" y="7492"/>
                  </a:cubicBezTo>
                  <a:close/>
                  <a:moveTo>
                    <a:pt x="0" y="10768"/>
                  </a:moveTo>
                  <a:lnTo>
                    <a:pt x="0" y="10800"/>
                  </a:lnTo>
                  <a:cubicBezTo>
                    <a:pt x="0" y="11946"/>
                    <a:pt x="175" y="13075"/>
                    <a:pt x="525" y="14140"/>
                  </a:cubicBezTo>
                  <a:lnTo>
                    <a:pt x="2052" y="13647"/>
                  </a:lnTo>
                  <a:cubicBezTo>
                    <a:pt x="1750" y="12741"/>
                    <a:pt x="1590" y="11786"/>
                    <a:pt x="1590" y="10800"/>
                  </a:cubicBezTo>
                  <a:lnTo>
                    <a:pt x="1590" y="10768"/>
                  </a:lnTo>
                  <a:close/>
                  <a:moveTo>
                    <a:pt x="19564" y="13663"/>
                  </a:moveTo>
                  <a:cubicBezTo>
                    <a:pt x="19262" y="14586"/>
                    <a:pt x="18817" y="15444"/>
                    <a:pt x="18244" y="16224"/>
                  </a:cubicBezTo>
                  <a:lnTo>
                    <a:pt x="19533" y="17162"/>
                  </a:lnTo>
                  <a:cubicBezTo>
                    <a:pt x="20200" y="16256"/>
                    <a:pt x="20725" y="15238"/>
                    <a:pt x="21075" y="14156"/>
                  </a:cubicBezTo>
                  <a:lnTo>
                    <a:pt x="19564" y="13663"/>
                  </a:lnTo>
                  <a:close/>
                  <a:moveTo>
                    <a:pt x="3356" y="16224"/>
                  </a:moveTo>
                  <a:lnTo>
                    <a:pt x="2067" y="17146"/>
                  </a:lnTo>
                  <a:cubicBezTo>
                    <a:pt x="2736" y="18069"/>
                    <a:pt x="3531" y="18880"/>
                    <a:pt x="4454" y="19549"/>
                  </a:cubicBezTo>
                  <a:lnTo>
                    <a:pt x="5392" y="18260"/>
                  </a:lnTo>
                  <a:cubicBezTo>
                    <a:pt x="4612" y="17687"/>
                    <a:pt x="3929" y="17004"/>
                    <a:pt x="3356" y="16224"/>
                  </a:cubicBezTo>
                  <a:close/>
                  <a:moveTo>
                    <a:pt x="16208" y="18260"/>
                  </a:moveTo>
                  <a:cubicBezTo>
                    <a:pt x="15428" y="18833"/>
                    <a:pt x="14554" y="19278"/>
                    <a:pt x="13647" y="19564"/>
                  </a:cubicBezTo>
                  <a:lnTo>
                    <a:pt x="14124" y="21091"/>
                  </a:lnTo>
                  <a:cubicBezTo>
                    <a:pt x="15206" y="20742"/>
                    <a:pt x="16224" y="20216"/>
                    <a:pt x="17146" y="19549"/>
                  </a:cubicBezTo>
                  <a:lnTo>
                    <a:pt x="16208" y="18260"/>
                  </a:lnTo>
                  <a:close/>
                  <a:moveTo>
                    <a:pt x="7953" y="19564"/>
                  </a:moveTo>
                  <a:lnTo>
                    <a:pt x="7460" y="21075"/>
                  </a:lnTo>
                  <a:cubicBezTo>
                    <a:pt x="8541" y="21425"/>
                    <a:pt x="9654" y="21600"/>
                    <a:pt x="10800" y="21600"/>
                  </a:cubicBezTo>
                  <a:lnTo>
                    <a:pt x="10800" y="20010"/>
                  </a:lnTo>
                  <a:cubicBezTo>
                    <a:pt x="9830" y="20010"/>
                    <a:pt x="8859" y="19866"/>
                    <a:pt x="7953" y="19564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817" name="Google Shape;888;p67"/>
            <p:cNvSpPr/>
            <p:nvPr/>
          </p:nvSpPr>
          <p:spPr>
            <a:xfrm rot="16200000" flipH="1">
              <a:off x="-650626" y="650625"/>
              <a:ext cx="2602504" cy="13012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21600" y="11929"/>
                    <a:pt x="16765" y="21600"/>
                    <a:pt x="10800" y="21600"/>
                  </a:cubicBezTo>
                  <a:cubicBezTo>
                    <a:pt x="4835" y="21600"/>
                    <a:pt x="0" y="11929"/>
                    <a:pt x="0" y="0"/>
                  </a:cubicBezTo>
                  <a:lnTo>
                    <a:pt x="10800" y="0"/>
                  </a:lnTo>
                  <a:close/>
                </a:path>
              </a:pathLst>
            </a:custGeom>
            <a:noFill/>
            <a:ln w="381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818" name="Google Shape;889;p67"/>
            <p:cNvSpPr/>
            <p:nvPr/>
          </p:nvSpPr>
          <p:spPr>
            <a:xfrm flipH="1">
              <a:off x="0" y="1077750"/>
              <a:ext cx="768903" cy="447002"/>
            </a:xfrm>
            <a:prstGeom prst="rect">
              <a:avLst/>
            </a:prstGeom>
            <a:noFill/>
            <a:ln w="381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</p:grpSp>
      <p:grpSp>
        <p:nvGrpSpPr>
          <p:cNvPr id="825" name="Google Shape;890;p67"/>
          <p:cNvGrpSpPr/>
          <p:nvPr/>
        </p:nvGrpSpPr>
        <p:grpSpPr>
          <a:xfrm>
            <a:off x="470522" y="766747"/>
            <a:ext cx="3114101" cy="485405"/>
            <a:chOff x="-1" y="-1"/>
            <a:chExt cx="3114099" cy="485403"/>
          </a:xfrm>
        </p:grpSpPr>
        <p:sp>
          <p:nvSpPr>
            <p:cNvPr id="820" name="Google Shape;891;p67"/>
            <p:cNvSpPr/>
            <p:nvPr/>
          </p:nvSpPr>
          <p:spPr>
            <a:xfrm>
              <a:off x="-2" y="-2"/>
              <a:ext cx="485403" cy="485405"/>
            </a:xfrm>
            <a:prstGeom prst="ellipse">
              <a:avLst/>
            </a:prstGeom>
            <a:solidFill>
              <a:srgbClr val="242841"/>
            </a:solidFill>
            <a:ln w="381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grpSp>
          <p:nvGrpSpPr>
            <p:cNvPr id="823" name="Google Shape;892;p67"/>
            <p:cNvGrpSpPr/>
            <p:nvPr/>
          </p:nvGrpSpPr>
          <p:grpSpPr>
            <a:xfrm>
              <a:off x="2714018" y="42657"/>
              <a:ext cx="400081" cy="400109"/>
              <a:chOff x="0" y="-1"/>
              <a:chExt cx="400080" cy="400107"/>
            </a:xfrm>
          </p:grpSpPr>
          <p:sp>
            <p:nvSpPr>
              <p:cNvPr id="821" name="Google Shape;893;p67"/>
              <p:cNvSpPr/>
              <p:nvPr/>
            </p:nvSpPr>
            <p:spPr>
              <a:xfrm>
                <a:off x="-1" y="-1"/>
                <a:ext cx="400081" cy="400108"/>
              </a:xfrm>
              <a:prstGeom prst="line">
                <a:avLst/>
              </a:prstGeom>
              <a:noFill/>
              <a:ln w="38100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22" name="Google Shape;894;p67"/>
              <p:cNvSpPr/>
              <p:nvPr/>
            </p:nvSpPr>
            <p:spPr>
              <a:xfrm flipH="1">
                <a:off x="0" y="-2"/>
                <a:ext cx="400079" cy="400109"/>
              </a:xfrm>
              <a:prstGeom prst="line">
                <a:avLst/>
              </a:prstGeom>
              <a:noFill/>
              <a:ln w="38100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824" name="Google Shape;895;p67"/>
            <p:cNvSpPr/>
            <p:nvPr/>
          </p:nvSpPr>
          <p:spPr>
            <a:xfrm>
              <a:off x="485399" y="242700"/>
              <a:ext cx="2425204" cy="3"/>
            </a:xfrm>
            <a:prstGeom prst="line">
              <a:avLst/>
            </a:prstGeom>
            <a:noFill/>
            <a:ln w="38100" cap="flat">
              <a:solidFill>
                <a:schemeClr val="accent1"/>
              </a:solidFill>
              <a:prstDash val="dash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826" name="תודה על ההקשבה…"/>
          <p:cNvSpPr txBox="1"/>
          <p:nvPr/>
        </p:nvSpPr>
        <p:spPr>
          <a:xfrm>
            <a:off x="3372536" y="2365935"/>
            <a:ext cx="4409220" cy="8002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r" rtl="1">
              <a:lnSpc>
                <a:spcPct val="60000"/>
              </a:lnSpc>
              <a:defRPr sz="4300" spc="-215">
                <a:solidFill>
                  <a:schemeClr val="accent5">
                    <a:lumOff val="44000"/>
                  </a:schemeClr>
                </a:solidFill>
                <a:uFill>
                  <a:solidFill>
                    <a:srgbClr val="000000"/>
                  </a:solidFill>
                </a:uFill>
                <a:latin typeface="Alef Regular"/>
                <a:ea typeface="Alef Regular"/>
                <a:cs typeface="Alef Regular"/>
                <a:sym typeface="Alef Regular"/>
              </a:defRPr>
            </a:pPr>
            <a:r>
              <a:rPr lang="he-IL" sz="4000" dirty="0"/>
              <a:t>איך לשים זרקור על אלה </a:t>
            </a:r>
          </a:p>
          <a:p>
            <a:pPr algn="r" rtl="1">
              <a:lnSpc>
                <a:spcPct val="60000"/>
              </a:lnSpc>
              <a:defRPr sz="4300" spc="-215">
                <a:solidFill>
                  <a:schemeClr val="accent5">
                    <a:lumOff val="44000"/>
                  </a:schemeClr>
                </a:solidFill>
                <a:uFill>
                  <a:solidFill>
                    <a:srgbClr val="000000"/>
                  </a:solidFill>
                </a:uFill>
                <a:latin typeface="Alef Regular"/>
                <a:ea typeface="Alef Regular"/>
                <a:cs typeface="Alef Regular"/>
                <a:sym typeface="Alef Regular"/>
              </a:defRPr>
            </a:pPr>
            <a:r>
              <a:rPr lang="he-IL" sz="4000" dirty="0"/>
              <a:t>שלא תמיד רואים אותם?</a:t>
            </a:r>
            <a:endParaRPr sz="4000" dirty="0"/>
          </a:p>
        </p:txBody>
      </p:sp>
      <p:sp>
        <p:nvSpPr>
          <p:cNvPr id="2" name="Google Shape;466;p47">
            <a:extLst>
              <a:ext uri="{FF2B5EF4-FFF2-40B4-BE49-F238E27FC236}">
                <a16:creationId xmlns:a16="http://schemas.microsoft.com/office/drawing/2014/main" id="{9582BEC8-F63C-C8D0-E13A-8B0FA56270E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3250" y="406230"/>
            <a:ext cx="7717500" cy="830266"/>
          </a:xfrm>
          <a:prstGeom prst="rect">
            <a:avLst/>
          </a:prstGeom>
        </p:spPr>
        <p:txBody>
          <a:bodyPr>
            <a:normAutofit/>
          </a:bodyPr>
          <a:lstStyle>
            <a:lvl1pPr defTabSz="722376">
              <a:defRPr sz="3500" spc="-178">
                <a:latin typeface="Alef Regular"/>
                <a:ea typeface="Alef Regular"/>
                <a:cs typeface="Alef Regular"/>
                <a:sym typeface="Alef Regular"/>
              </a:defRPr>
            </a:lvl1pPr>
          </a:lstStyle>
          <a:p>
            <a:pPr algn="r"/>
            <a:r>
              <a:rPr lang="he-IL" sz="4000" dirty="0"/>
              <a:t>מספרי 2</a:t>
            </a:r>
            <a:endParaRPr sz="4000" dirty="0"/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" name="Google Shape;886;p67"/>
          <p:cNvGrpSpPr/>
          <p:nvPr/>
        </p:nvGrpSpPr>
        <p:grpSpPr>
          <a:xfrm>
            <a:off x="713223" y="1727623"/>
            <a:ext cx="1301254" cy="2602505"/>
            <a:chOff x="0" y="0"/>
            <a:chExt cx="1301253" cy="2602503"/>
          </a:xfrm>
        </p:grpSpPr>
        <p:sp>
          <p:nvSpPr>
            <p:cNvPr id="816" name="Google Shape;887;p67"/>
            <p:cNvSpPr/>
            <p:nvPr/>
          </p:nvSpPr>
          <p:spPr>
            <a:xfrm flipH="1">
              <a:off x="568607" y="1077731"/>
              <a:ext cx="446925" cy="4469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32" y="0"/>
                  </a:moveTo>
                  <a:lnTo>
                    <a:pt x="10832" y="1590"/>
                  </a:lnTo>
                  <a:cubicBezTo>
                    <a:pt x="11802" y="1606"/>
                    <a:pt x="12757" y="1750"/>
                    <a:pt x="13679" y="2052"/>
                  </a:cubicBezTo>
                  <a:lnTo>
                    <a:pt x="14172" y="541"/>
                  </a:lnTo>
                  <a:cubicBezTo>
                    <a:pt x="13090" y="191"/>
                    <a:pt x="11977" y="16"/>
                    <a:pt x="10832" y="0"/>
                  </a:cubicBezTo>
                  <a:close/>
                  <a:moveTo>
                    <a:pt x="7508" y="525"/>
                  </a:moveTo>
                  <a:cubicBezTo>
                    <a:pt x="6426" y="875"/>
                    <a:pt x="5408" y="1384"/>
                    <a:pt x="4486" y="2052"/>
                  </a:cubicBezTo>
                  <a:lnTo>
                    <a:pt x="5424" y="3340"/>
                  </a:lnTo>
                  <a:cubicBezTo>
                    <a:pt x="6204" y="2768"/>
                    <a:pt x="7062" y="2338"/>
                    <a:pt x="7985" y="2036"/>
                  </a:cubicBezTo>
                  <a:lnTo>
                    <a:pt x="7508" y="525"/>
                  </a:lnTo>
                  <a:close/>
                  <a:moveTo>
                    <a:pt x="17178" y="2083"/>
                  </a:moveTo>
                  <a:lnTo>
                    <a:pt x="16240" y="3372"/>
                  </a:lnTo>
                  <a:cubicBezTo>
                    <a:pt x="17020" y="3945"/>
                    <a:pt x="17703" y="4628"/>
                    <a:pt x="18276" y="5408"/>
                  </a:cubicBezTo>
                  <a:lnTo>
                    <a:pt x="19564" y="4486"/>
                  </a:lnTo>
                  <a:cubicBezTo>
                    <a:pt x="18896" y="3563"/>
                    <a:pt x="18085" y="2752"/>
                    <a:pt x="17178" y="2083"/>
                  </a:cubicBezTo>
                  <a:close/>
                  <a:moveTo>
                    <a:pt x="2083" y="4422"/>
                  </a:moveTo>
                  <a:cubicBezTo>
                    <a:pt x="1416" y="5344"/>
                    <a:pt x="891" y="6362"/>
                    <a:pt x="541" y="7428"/>
                  </a:cubicBezTo>
                  <a:lnTo>
                    <a:pt x="2052" y="7921"/>
                  </a:lnTo>
                  <a:cubicBezTo>
                    <a:pt x="2354" y="7015"/>
                    <a:pt x="2799" y="6156"/>
                    <a:pt x="3372" y="5360"/>
                  </a:cubicBezTo>
                  <a:lnTo>
                    <a:pt x="2083" y="4422"/>
                  </a:lnTo>
                  <a:close/>
                  <a:moveTo>
                    <a:pt x="21091" y="7492"/>
                  </a:moveTo>
                  <a:lnTo>
                    <a:pt x="19580" y="7985"/>
                  </a:lnTo>
                  <a:cubicBezTo>
                    <a:pt x="19866" y="8891"/>
                    <a:pt x="20010" y="9846"/>
                    <a:pt x="20010" y="10800"/>
                  </a:cubicBezTo>
                  <a:lnTo>
                    <a:pt x="20010" y="10832"/>
                  </a:lnTo>
                  <a:lnTo>
                    <a:pt x="21600" y="10800"/>
                  </a:lnTo>
                  <a:cubicBezTo>
                    <a:pt x="21600" y="9671"/>
                    <a:pt x="21425" y="8557"/>
                    <a:pt x="21091" y="7492"/>
                  </a:cubicBezTo>
                  <a:close/>
                  <a:moveTo>
                    <a:pt x="0" y="10768"/>
                  </a:moveTo>
                  <a:lnTo>
                    <a:pt x="0" y="10800"/>
                  </a:lnTo>
                  <a:cubicBezTo>
                    <a:pt x="0" y="11946"/>
                    <a:pt x="175" y="13075"/>
                    <a:pt x="525" y="14140"/>
                  </a:cubicBezTo>
                  <a:lnTo>
                    <a:pt x="2052" y="13647"/>
                  </a:lnTo>
                  <a:cubicBezTo>
                    <a:pt x="1750" y="12741"/>
                    <a:pt x="1590" y="11786"/>
                    <a:pt x="1590" y="10800"/>
                  </a:cubicBezTo>
                  <a:lnTo>
                    <a:pt x="1590" y="10768"/>
                  </a:lnTo>
                  <a:close/>
                  <a:moveTo>
                    <a:pt x="19564" y="13663"/>
                  </a:moveTo>
                  <a:cubicBezTo>
                    <a:pt x="19262" y="14586"/>
                    <a:pt x="18817" y="15444"/>
                    <a:pt x="18244" y="16224"/>
                  </a:cubicBezTo>
                  <a:lnTo>
                    <a:pt x="19533" y="17162"/>
                  </a:lnTo>
                  <a:cubicBezTo>
                    <a:pt x="20200" y="16256"/>
                    <a:pt x="20725" y="15238"/>
                    <a:pt x="21075" y="14156"/>
                  </a:cubicBezTo>
                  <a:lnTo>
                    <a:pt x="19564" y="13663"/>
                  </a:lnTo>
                  <a:close/>
                  <a:moveTo>
                    <a:pt x="3356" y="16224"/>
                  </a:moveTo>
                  <a:lnTo>
                    <a:pt x="2067" y="17146"/>
                  </a:lnTo>
                  <a:cubicBezTo>
                    <a:pt x="2736" y="18069"/>
                    <a:pt x="3531" y="18880"/>
                    <a:pt x="4454" y="19549"/>
                  </a:cubicBezTo>
                  <a:lnTo>
                    <a:pt x="5392" y="18260"/>
                  </a:lnTo>
                  <a:cubicBezTo>
                    <a:pt x="4612" y="17687"/>
                    <a:pt x="3929" y="17004"/>
                    <a:pt x="3356" y="16224"/>
                  </a:cubicBezTo>
                  <a:close/>
                  <a:moveTo>
                    <a:pt x="16208" y="18260"/>
                  </a:moveTo>
                  <a:cubicBezTo>
                    <a:pt x="15428" y="18833"/>
                    <a:pt x="14554" y="19278"/>
                    <a:pt x="13647" y="19564"/>
                  </a:cubicBezTo>
                  <a:lnTo>
                    <a:pt x="14124" y="21091"/>
                  </a:lnTo>
                  <a:cubicBezTo>
                    <a:pt x="15206" y="20742"/>
                    <a:pt x="16224" y="20216"/>
                    <a:pt x="17146" y="19549"/>
                  </a:cubicBezTo>
                  <a:lnTo>
                    <a:pt x="16208" y="18260"/>
                  </a:lnTo>
                  <a:close/>
                  <a:moveTo>
                    <a:pt x="7953" y="19564"/>
                  </a:moveTo>
                  <a:lnTo>
                    <a:pt x="7460" y="21075"/>
                  </a:lnTo>
                  <a:cubicBezTo>
                    <a:pt x="8541" y="21425"/>
                    <a:pt x="9654" y="21600"/>
                    <a:pt x="10800" y="21600"/>
                  </a:cubicBezTo>
                  <a:lnTo>
                    <a:pt x="10800" y="20010"/>
                  </a:lnTo>
                  <a:cubicBezTo>
                    <a:pt x="9830" y="20010"/>
                    <a:pt x="8859" y="19866"/>
                    <a:pt x="7953" y="19564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817" name="Google Shape;888;p67"/>
            <p:cNvSpPr/>
            <p:nvPr/>
          </p:nvSpPr>
          <p:spPr>
            <a:xfrm rot="16200000" flipH="1">
              <a:off x="-650626" y="650625"/>
              <a:ext cx="2602504" cy="13012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21600" y="11929"/>
                    <a:pt x="16765" y="21600"/>
                    <a:pt x="10800" y="21600"/>
                  </a:cubicBezTo>
                  <a:cubicBezTo>
                    <a:pt x="4835" y="21600"/>
                    <a:pt x="0" y="11929"/>
                    <a:pt x="0" y="0"/>
                  </a:cubicBezTo>
                  <a:lnTo>
                    <a:pt x="10800" y="0"/>
                  </a:lnTo>
                  <a:close/>
                </a:path>
              </a:pathLst>
            </a:custGeom>
            <a:noFill/>
            <a:ln w="381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818" name="Google Shape;889;p67"/>
            <p:cNvSpPr/>
            <p:nvPr/>
          </p:nvSpPr>
          <p:spPr>
            <a:xfrm flipH="1">
              <a:off x="0" y="1077750"/>
              <a:ext cx="768903" cy="447002"/>
            </a:xfrm>
            <a:prstGeom prst="rect">
              <a:avLst/>
            </a:prstGeom>
            <a:noFill/>
            <a:ln w="381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</p:grpSp>
      <p:grpSp>
        <p:nvGrpSpPr>
          <p:cNvPr id="825" name="Google Shape;890;p67"/>
          <p:cNvGrpSpPr/>
          <p:nvPr/>
        </p:nvGrpSpPr>
        <p:grpSpPr>
          <a:xfrm>
            <a:off x="470522" y="766747"/>
            <a:ext cx="3114101" cy="485405"/>
            <a:chOff x="-1" y="-1"/>
            <a:chExt cx="3114099" cy="485403"/>
          </a:xfrm>
        </p:grpSpPr>
        <p:sp>
          <p:nvSpPr>
            <p:cNvPr id="820" name="Google Shape;891;p67"/>
            <p:cNvSpPr/>
            <p:nvPr/>
          </p:nvSpPr>
          <p:spPr>
            <a:xfrm>
              <a:off x="-2" y="-2"/>
              <a:ext cx="485403" cy="485405"/>
            </a:xfrm>
            <a:prstGeom prst="ellipse">
              <a:avLst/>
            </a:prstGeom>
            <a:solidFill>
              <a:srgbClr val="242841"/>
            </a:solidFill>
            <a:ln w="381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grpSp>
          <p:nvGrpSpPr>
            <p:cNvPr id="823" name="Google Shape;892;p67"/>
            <p:cNvGrpSpPr/>
            <p:nvPr/>
          </p:nvGrpSpPr>
          <p:grpSpPr>
            <a:xfrm>
              <a:off x="2714018" y="42657"/>
              <a:ext cx="400081" cy="400109"/>
              <a:chOff x="0" y="-1"/>
              <a:chExt cx="400080" cy="400107"/>
            </a:xfrm>
          </p:grpSpPr>
          <p:sp>
            <p:nvSpPr>
              <p:cNvPr id="821" name="Google Shape;893;p67"/>
              <p:cNvSpPr/>
              <p:nvPr/>
            </p:nvSpPr>
            <p:spPr>
              <a:xfrm>
                <a:off x="-1" y="-1"/>
                <a:ext cx="400081" cy="400108"/>
              </a:xfrm>
              <a:prstGeom prst="line">
                <a:avLst/>
              </a:prstGeom>
              <a:noFill/>
              <a:ln w="38100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22" name="Google Shape;894;p67"/>
              <p:cNvSpPr/>
              <p:nvPr/>
            </p:nvSpPr>
            <p:spPr>
              <a:xfrm flipH="1">
                <a:off x="0" y="-2"/>
                <a:ext cx="400079" cy="400109"/>
              </a:xfrm>
              <a:prstGeom prst="line">
                <a:avLst/>
              </a:prstGeom>
              <a:noFill/>
              <a:ln w="38100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824" name="Google Shape;895;p67"/>
            <p:cNvSpPr/>
            <p:nvPr/>
          </p:nvSpPr>
          <p:spPr>
            <a:xfrm>
              <a:off x="485399" y="242700"/>
              <a:ext cx="2425204" cy="3"/>
            </a:xfrm>
            <a:prstGeom prst="line">
              <a:avLst/>
            </a:prstGeom>
            <a:noFill/>
            <a:ln w="38100" cap="flat">
              <a:solidFill>
                <a:schemeClr val="accent1"/>
              </a:solidFill>
              <a:prstDash val="dash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826" name="תודה על ההקשבה…"/>
          <p:cNvSpPr txBox="1"/>
          <p:nvPr/>
        </p:nvSpPr>
        <p:spPr>
          <a:xfrm>
            <a:off x="3336949" y="2365935"/>
            <a:ext cx="4444807" cy="8602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r" rtl="1">
              <a:lnSpc>
                <a:spcPct val="60000"/>
              </a:lnSpc>
              <a:defRPr sz="4300" spc="-215">
                <a:solidFill>
                  <a:schemeClr val="accent5">
                    <a:lumOff val="44000"/>
                  </a:schemeClr>
                </a:solidFill>
                <a:uFill>
                  <a:solidFill>
                    <a:srgbClr val="000000"/>
                  </a:solidFill>
                </a:uFill>
                <a:latin typeface="Alef Regular"/>
                <a:ea typeface="Alef Regular"/>
                <a:cs typeface="Alef Regular"/>
                <a:sym typeface="Alef Regular"/>
              </a:defRPr>
            </a:pPr>
            <a:r>
              <a:rPr lang="he-IL" dirty="0"/>
              <a:t>תפקיד הסגן והשפעתו </a:t>
            </a:r>
          </a:p>
          <a:p>
            <a:pPr algn="r" rtl="1">
              <a:lnSpc>
                <a:spcPct val="60000"/>
              </a:lnSpc>
              <a:defRPr sz="4300" spc="-215">
                <a:solidFill>
                  <a:schemeClr val="accent5">
                    <a:lumOff val="44000"/>
                  </a:schemeClr>
                </a:solidFill>
                <a:uFill>
                  <a:solidFill>
                    <a:srgbClr val="000000"/>
                  </a:solidFill>
                </a:uFill>
                <a:latin typeface="Alef Regular"/>
                <a:ea typeface="Alef Regular"/>
                <a:cs typeface="Alef Regular"/>
                <a:sym typeface="Alef Regular"/>
              </a:defRPr>
            </a:pPr>
            <a:r>
              <a:rPr lang="he-IL" dirty="0"/>
              <a:t>על תפקוד הארגון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81529248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" name="Google Shape;886;p67"/>
          <p:cNvGrpSpPr/>
          <p:nvPr/>
        </p:nvGrpSpPr>
        <p:grpSpPr>
          <a:xfrm>
            <a:off x="713223" y="1727623"/>
            <a:ext cx="1301254" cy="2602505"/>
            <a:chOff x="0" y="0"/>
            <a:chExt cx="1301253" cy="2602503"/>
          </a:xfrm>
        </p:grpSpPr>
        <p:sp>
          <p:nvSpPr>
            <p:cNvPr id="816" name="Google Shape;887;p67"/>
            <p:cNvSpPr/>
            <p:nvPr/>
          </p:nvSpPr>
          <p:spPr>
            <a:xfrm flipH="1">
              <a:off x="568607" y="1077731"/>
              <a:ext cx="446925" cy="4469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32" y="0"/>
                  </a:moveTo>
                  <a:lnTo>
                    <a:pt x="10832" y="1590"/>
                  </a:lnTo>
                  <a:cubicBezTo>
                    <a:pt x="11802" y="1606"/>
                    <a:pt x="12757" y="1750"/>
                    <a:pt x="13679" y="2052"/>
                  </a:cubicBezTo>
                  <a:lnTo>
                    <a:pt x="14172" y="541"/>
                  </a:lnTo>
                  <a:cubicBezTo>
                    <a:pt x="13090" y="191"/>
                    <a:pt x="11977" y="16"/>
                    <a:pt x="10832" y="0"/>
                  </a:cubicBezTo>
                  <a:close/>
                  <a:moveTo>
                    <a:pt x="7508" y="525"/>
                  </a:moveTo>
                  <a:cubicBezTo>
                    <a:pt x="6426" y="875"/>
                    <a:pt x="5408" y="1384"/>
                    <a:pt x="4486" y="2052"/>
                  </a:cubicBezTo>
                  <a:lnTo>
                    <a:pt x="5424" y="3340"/>
                  </a:lnTo>
                  <a:cubicBezTo>
                    <a:pt x="6204" y="2768"/>
                    <a:pt x="7062" y="2338"/>
                    <a:pt x="7985" y="2036"/>
                  </a:cubicBezTo>
                  <a:lnTo>
                    <a:pt x="7508" y="525"/>
                  </a:lnTo>
                  <a:close/>
                  <a:moveTo>
                    <a:pt x="17178" y="2083"/>
                  </a:moveTo>
                  <a:lnTo>
                    <a:pt x="16240" y="3372"/>
                  </a:lnTo>
                  <a:cubicBezTo>
                    <a:pt x="17020" y="3945"/>
                    <a:pt x="17703" y="4628"/>
                    <a:pt x="18276" y="5408"/>
                  </a:cubicBezTo>
                  <a:lnTo>
                    <a:pt x="19564" y="4486"/>
                  </a:lnTo>
                  <a:cubicBezTo>
                    <a:pt x="18896" y="3563"/>
                    <a:pt x="18085" y="2752"/>
                    <a:pt x="17178" y="2083"/>
                  </a:cubicBezTo>
                  <a:close/>
                  <a:moveTo>
                    <a:pt x="2083" y="4422"/>
                  </a:moveTo>
                  <a:cubicBezTo>
                    <a:pt x="1416" y="5344"/>
                    <a:pt x="891" y="6362"/>
                    <a:pt x="541" y="7428"/>
                  </a:cubicBezTo>
                  <a:lnTo>
                    <a:pt x="2052" y="7921"/>
                  </a:lnTo>
                  <a:cubicBezTo>
                    <a:pt x="2354" y="7015"/>
                    <a:pt x="2799" y="6156"/>
                    <a:pt x="3372" y="5360"/>
                  </a:cubicBezTo>
                  <a:lnTo>
                    <a:pt x="2083" y="4422"/>
                  </a:lnTo>
                  <a:close/>
                  <a:moveTo>
                    <a:pt x="21091" y="7492"/>
                  </a:moveTo>
                  <a:lnTo>
                    <a:pt x="19580" y="7985"/>
                  </a:lnTo>
                  <a:cubicBezTo>
                    <a:pt x="19866" y="8891"/>
                    <a:pt x="20010" y="9846"/>
                    <a:pt x="20010" y="10800"/>
                  </a:cubicBezTo>
                  <a:lnTo>
                    <a:pt x="20010" y="10832"/>
                  </a:lnTo>
                  <a:lnTo>
                    <a:pt x="21600" y="10800"/>
                  </a:lnTo>
                  <a:cubicBezTo>
                    <a:pt x="21600" y="9671"/>
                    <a:pt x="21425" y="8557"/>
                    <a:pt x="21091" y="7492"/>
                  </a:cubicBezTo>
                  <a:close/>
                  <a:moveTo>
                    <a:pt x="0" y="10768"/>
                  </a:moveTo>
                  <a:lnTo>
                    <a:pt x="0" y="10800"/>
                  </a:lnTo>
                  <a:cubicBezTo>
                    <a:pt x="0" y="11946"/>
                    <a:pt x="175" y="13075"/>
                    <a:pt x="525" y="14140"/>
                  </a:cubicBezTo>
                  <a:lnTo>
                    <a:pt x="2052" y="13647"/>
                  </a:lnTo>
                  <a:cubicBezTo>
                    <a:pt x="1750" y="12741"/>
                    <a:pt x="1590" y="11786"/>
                    <a:pt x="1590" y="10800"/>
                  </a:cubicBezTo>
                  <a:lnTo>
                    <a:pt x="1590" y="10768"/>
                  </a:lnTo>
                  <a:close/>
                  <a:moveTo>
                    <a:pt x="19564" y="13663"/>
                  </a:moveTo>
                  <a:cubicBezTo>
                    <a:pt x="19262" y="14586"/>
                    <a:pt x="18817" y="15444"/>
                    <a:pt x="18244" y="16224"/>
                  </a:cubicBezTo>
                  <a:lnTo>
                    <a:pt x="19533" y="17162"/>
                  </a:lnTo>
                  <a:cubicBezTo>
                    <a:pt x="20200" y="16256"/>
                    <a:pt x="20725" y="15238"/>
                    <a:pt x="21075" y="14156"/>
                  </a:cubicBezTo>
                  <a:lnTo>
                    <a:pt x="19564" y="13663"/>
                  </a:lnTo>
                  <a:close/>
                  <a:moveTo>
                    <a:pt x="3356" y="16224"/>
                  </a:moveTo>
                  <a:lnTo>
                    <a:pt x="2067" y="17146"/>
                  </a:lnTo>
                  <a:cubicBezTo>
                    <a:pt x="2736" y="18069"/>
                    <a:pt x="3531" y="18880"/>
                    <a:pt x="4454" y="19549"/>
                  </a:cubicBezTo>
                  <a:lnTo>
                    <a:pt x="5392" y="18260"/>
                  </a:lnTo>
                  <a:cubicBezTo>
                    <a:pt x="4612" y="17687"/>
                    <a:pt x="3929" y="17004"/>
                    <a:pt x="3356" y="16224"/>
                  </a:cubicBezTo>
                  <a:close/>
                  <a:moveTo>
                    <a:pt x="16208" y="18260"/>
                  </a:moveTo>
                  <a:cubicBezTo>
                    <a:pt x="15428" y="18833"/>
                    <a:pt x="14554" y="19278"/>
                    <a:pt x="13647" y="19564"/>
                  </a:cubicBezTo>
                  <a:lnTo>
                    <a:pt x="14124" y="21091"/>
                  </a:lnTo>
                  <a:cubicBezTo>
                    <a:pt x="15206" y="20742"/>
                    <a:pt x="16224" y="20216"/>
                    <a:pt x="17146" y="19549"/>
                  </a:cubicBezTo>
                  <a:lnTo>
                    <a:pt x="16208" y="18260"/>
                  </a:lnTo>
                  <a:close/>
                  <a:moveTo>
                    <a:pt x="7953" y="19564"/>
                  </a:moveTo>
                  <a:lnTo>
                    <a:pt x="7460" y="21075"/>
                  </a:lnTo>
                  <a:cubicBezTo>
                    <a:pt x="8541" y="21425"/>
                    <a:pt x="9654" y="21600"/>
                    <a:pt x="10800" y="21600"/>
                  </a:cubicBezTo>
                  <a:lnTo>
                    <a:pt x="10800" y="20010"/>
                  </a:lnTo>
                  <a:cubicBezTo>
                    <a:pt x="9830" y="20010"/>
                    <a:pt x="8859" y="19866"/>
                    <a:pt x="7953" y="19564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817" name="Google Shape;888;p67"/>
            <p:cNvSpPr/>
            <p:nvPr/>
          </p:nvSpPr>
          <p:spPr>
            <a:xfrm rot="16200000" flipH="1">
              <a:off x="-650626" y="650625"/>
              <a:ext cx="2602504" cy="13012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21600" y="11929"/>
                    <a:pt x="16765" y="21600"/>
                    <a:pt x="10800" y="21600"/>
                  </a:cubicBezTo>
                  <a:cubicBezTo>
                    <a:pt x="4835" y="21600"/>
                    <a:pt x="0" y="11929"/>
                    <a:pt x="0" y="0"/>
                  </a:cubicBezTo>
                  <a:lnTo>
                    <a:pt x="10800" y="0"/>
                  </a:lnTo>
                  <a:close/>
                </a:path>
              </a:pathLst>
            </a:custGeom>
            <a:noFill/>
            <a:ln w="381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818" name="Google Shape;889;p67"/>
            <p:cNvSpPr/>
            <p:nvPr/>
          </p:nvSpPr>
          <p:spPr>
            <a:xfrm flipH="1">
              <a:off x="0" y="1077750"/>
              <a:ext cx="768903" cy="447002"/>
            </a:xfrm>
            <a:prstGeom prst="rect">
              <a:avLst/>
            </a:prstGeom>
            <a:noFill/>
            <a:ln w="381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</p:grpSp>
      <p:grpSp>
        <p:nvGrpSpPr>
          <p:cNvPr id="825" name="Google Shape;890;p67"/>
          <p:cNvGrpSpPr/>
          <p:nvPr/>
        </p:nvGrpSpPr>
        <p:grpSpPr>
          <a:xfrm>
            <a:off x="470522" y="766747"/>
            <a:ext cx="3114101" cy="485405"/>
            <a:chOff x="-1" y="-1"/>
            <a:chExt cx="3114099" cy="485403"/>
          </a:xfrm>
        </p:grpSpPr>
        <p:sp>
          <p:nvSpPr>
            <p:cNvPr id="820" name="Google Shape;891;p67"/>
            <p:cNvSpPr/>
            <p:nvPr/>
          </p:nvSpPr>
          <p:spPr>
            <a:xfrm>
              <a:off x="-2" y="-2"/>
              <a:ext cx="485403" cy="485405"/>
            </a:xfrm>
            <a:prstGeom prst="ellipse">
              <a:avLst/>
            </a:prstGeom>
            <a:solidFill>
              <a:srgbClr val="242841"/>
            </a:solidFill>
            <a:ln w="381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grpSp>
          <p:nvGrpSpPr>
            <p:cNvPr id="823" name="Google Shape;892;p67"/>
            <p:cNvGrpSpPr/>
            <p:nvPr/>
          </p:nvGrpSpPr>
          <p:grpSpPr>
            <a:xfrm>
              <a:off x="2714018" y="42657"/>
              <a:ext cx="400081" cy="400109"/>
              <a:chOff x="0" y="-1"/>
              <a:chExt cx="400080" cy="400107"/>
            </a:xfrm>
          </p:grpSpPr>
          <p:sp>
            <p:nvSpPr>
              <p:cNvPr id="821" name="Google Shape;893;p67"/>
              <p:cNvSpPr/>
              <p:nvPr/>
            </p:nvSpPr>
            <p:spPr>
              <a:xfrm>
                <a:off x="-1" y="-1"/>
                <a:ext cx="400081" cy="400108"/>
              </a:xfrm>
              <a:prstGeom prst="line">
                <a:avLst/>
              </a:prstGeom>
              <a:noFill/>
              <a:ln w="38100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22" name="Google Shape;894;p67"/>
              <p:cNvSpPr/>
              <p:nvPr/>
            </p:nvSpPr>
            <p:spPr>
              <a:xfrm flipH="1">
                <a:off x="0" y="-2"/>
                <a:ext cx="400079" cy="400109"/>
              </a:xfrm>
              <a:prstGeom prst="line">
                <a:avLst/>
              </a:prstGeom>
              <a:noFill/>
              <a:ln w="38100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824" name="Google Shape;895;p67"/>
            <p:cNvSpPr/>
            <p:nvPr/>
          </p:nvSpPr>
          <p:spPr>
            <a:xfrm>
              <a:off x="485399" y="242700"/>
              <a:ext cx="2425204" cy="3"/>
            </a:xfrm>
            <a:prstGeom prst="line">
              <a:avLst/>
            </a:prstGeom>
            <a:noFill/>
            <a:ln w="38100" cap="flat">
              <a:solidFill>
                <a:schemeClr val="accent1"/>
              </a:solidFill>
              <a:prstDash val="dash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826" name="תודה על ההקשבה…"/>
          <p:cNvSpPr txBox="1"/>
          <p:nvPr/>
        </p:nvSpPr>
        <p:spPr>
          <a:xfrm>
            <a:off x="4244917" y="1964470"/>
            <a:ext cx="3945054" cy="12163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/>
          <a:p>
            <a:pPr algn="r" rtl="1">
              <a:lnSpc>
                <a:spcPct val="60000"/>
              </a:lnSpc>
              <a:defRPr sz="4300" spc="-215">
                <a:solidFill>
                  <a:schemeClr val="accent5">
                    <a:lumOff val="44000"/>
                  </a:schemeClr>
                </a:solidFill>
                <a:uFill>
                  <a:solidFill>
                    <a:srgbClr val="000000"/>
                  </a:solidFill>
                </a:uFill>
                <a:latin typeface="Alef Regular"/>
                <a:ea typeface="Alef Regular"/>
                <a:cs typeface="Alef Regular"/>
                <a:sym typeface="Alef Regular"/>
              </a:defRPr>
            </a:pPr>
            <a:r>
              <a:rPr lang="he-IL" sz="3200" dirty="0"/>
              <a:t>האם לגדל יורש?</a:t>
            </a:r>
          </a:p>
          <a:p>
            <a:pPr algn="r" rtl="1">
              <a:lnSpc>
                <a:spcPct val="60000"/>
              </a:lnSpc>
              <a:defRPr sz="4300" spc="-215">
                <a:solidFill>
                  <a:schemeClr val="accent5">
                    <a:lumOff val="44000"/>
                  </a:schemeClr>
                </a:solidFill>
                <a:uFill>
                  <a:solidFill>
                    <a:srgbClr val="000000"/>
                  </a:solidFill>
                </a:uFill>
                <a:latin typeface="Alef Regular"/>
                <a:ea typeface="Alef Regular"/>
                <a:cs typeface="Alef Regular"/>
                <a:sym typeface="Alef Regular"/>
              </a:defRPr>
            </a:pPr>
            <a:endParaRPr lang="he-IL" sz="3200" dirty="0"/>
          </a:p>
          <a:p>
            <a:pPr algn="r" rtl="1">
              <a:lnSpc>
                <a:spcPct val="60000"/>
              </a:lnSpc>
              <a:defRPr sz="4300" spc="-215">
                <a:solidFill>
                  <a:schemeClr val="accent5">
                    <a:lumOff val="44000"/>
                  </a:schemeClr>
                </a:solidFill>
                <a:uFill>
                  <a:solidFill>
                    <a:srgbClr val="000000"/>
                  </a:solidFill>
                </a:uFill>
                <a:latin typeface="Alef Regular"/>
                <a:ea typeface="Alef Regular"/>
                <a:cs typeface="Alef Regular"/>
                <a:sym typeface="Alef Regular"/>
              </a:defRPr>
            </a:pPr>
            <a:r>
              <a:rPr lang="he-IL" sz="3200" dirty="0"/>
              <a:t>כמה לפנות מקום במודע </a:t>
            </a:r>
          </a:p>
          <a:p>
            <a:pPr algn="r" rtl="1">
              <a:lnSpc>
                <a:spcPct val="60000"/>
              </a:lnSpc>
              <a:defRPr sz="4300" spc="-215">
                <a:solidFill>
                  <a:schemeClr val="accent5">
                    <a:lumOff val="44000"/>
                  </a:schemeClr>
                </a:solidFill>
                <a:uFill>
                  <a:solidFill>
                    <a:srgbClr val="000000"/>
                  </a:solidFill>
                </a:uFill>
                <a:latin typeface="Alef Regular"/>
                <a:ea typeface="Alef Regular"/>
                <a:cs typeface="Alef Regular"/>
                <a:sym typeface="Alef Regular"/>
              </a:defRPr>
            </a:pPr>
            <a:r>
              <a:rPr lang="he-IL" sz="3200" dirty="0"/>
              <a:t>למספר 2 וכמה לעשות בעצמך?</a:t>
            </a:r>
            <a:endParaRPr sz="3200" dirty="0"/>
          </a:p>
        </p:txBody>
      </p:sp>
    </p:spTree>
    <p:extLst>
      <p:ext uri="{BB962C8B-B14F-4D97-AF65-F5344CB8AC3E}">
        <p14:creationId xmlns:p14="http://schemas.microsoft.com/office/powerpoint/2010/main" val="3068951727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" name="Google Shape;886;p67"/>
          <p:cNvGrpSpPr/>
          <p:nvPr/>
        </p:nvGrpSpPr>
        <p:grpSpPr>
          <a:xfrm>
            <a:off x="713223" y="1727623"/>
            <a:ext cx="1301254" cy="2602505"/>
            <a:chOff x="0" y="0"/>
            <a:chExt cx="1301253" cy="2602503"/>
          </a:xfrm>
        </p:grpSpPr>
        <p:sp>
          <p:nvSpPr>
            <p:cNvPr id="816" name="Google Shape;887;p67"/>
            <p:cNvSpPr/>
            <p:nvPr/>
          </p:nvSpPr>
          <p:spPr>
            <a:xfrm flipH="1">
              <a:off x="568607" y="1077731"/>
              <a:ext cx="446925" cy="4469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32" y="0"/>
                  </a:moveTo>
                  <a:lnTo>
                    <a:pt x="10832" y="1590"/>
                  </a:lnTo>
                  <a:cubicBezTo>
                    <a:pt x="11802" y="1606"/>
                    <a:pt x="12757" y="1750"/>
                    <a:pt x="13679" y="2052"/>
                  </a:cubicBezTo>
                  <a:lnTo>
                    <a:pt x="14172" y="541"/>
                  </a:lnTo>
                  <a:cubicBezTo>
                    <a:pt x="13090" y="191"/>
                    <a:pt x="11977" y="16"/>
                    <a:pt x="10832" y="0"/>
                  </a:cubicBezTo>
                  <a:close/>
                  <a:moveTo>
                    <a:pt x="7508" y="525"/>
                  </a:moveTo>
                  <a:cubicBezTo>
                    <a:pt x="6426" y="875"/>
                    <a:pt x="5408" y="1384"/>
                    <a:pt x="4486" y="2052"/>
                  </a:cubicBezTo>
                  <a:lnTo>
                    <a:pt x="5424" y="3340"/>
                  </a:lnTo>
                  <a:cubicBezTo>
                    <a:pt x="6204" y="2768"/>
                    <a:pt x="7062" y="2338"/>
                    <a:pt x="7985" y="2036"/>
                  </a:cubicBezTo>
                  <a:lnTo>
                    <a:pt x="7508" y="525"/>
                  </a:lnTo>
                  <a:close/>
                  <a:moveTo>
                    <a:pt x="17178" y="2083"/>
                  </a:moveTo>
                  <a:lnTo>
                    <a:pt x="16240" y="3372"/>
                  </a:lnTo>
                  <a:cubicBezTo>
                    <a:pt x="17020" y="3945"/>
                    <a:pt x="17703" y="4628"/>
                    <a:pt x="18276" y="5408"/>
                  </a:cubicBezTo>
                  <a:lnTo>
                    <a:pt x="19564" y="4486"/>
                  </a:lnTo>
                  <a:cubicBezTo>
                    <a:pt x="18896" y="3563"/>
                    <a:pt x="18085" y="2752"/>
                    <a:pt x="17178" y="2083"/>
                  </a:cubicBezTo>
                  <a:close/>
                  <a:moveTo>
                    <a:pt x="2083" y="4422"/>
                  </a:moveTo>
                  <a:cubicBezTo>
                    <a:pt x="1416" y="5344"/>
                    <a:pt x="891" y="6362"/>
                    <a:pt x="541" y="7428"/>
                  </a:cubicBezTo>
                  <a:lnTo>
                    <a:pt x="2052" y="7921"/>
                  </a:lnTo>
                  <a:cubicBezTo>
                    <a:pt x="2354" y="7015"/>
                    <a:pt x="2799" y="6156"/>
                    <a:pt x="3372" y="5360"/>
                  </a:cubicBezTo>
                  <a:lnTo>
                    <a:pt x="2083" y="4422"/>
                  </a:lnTo>
                  <a:close/>
                  <a:moveTo>
                    <a:pt x="21091" y="7492"/>
                  </a:moveTo>
                  <a:lnTo>
                    <a:pt x="19580" y="7985"/>
                  </a:lnTo>
                  <a:cubicBezTo>
                    <a:pt x="19866" y="8891"/>
                    <a:pt x="20010" y="9846"/>
                    <a:pt x="20010" y="10800"/>
                  </a:cubicBezTo>
                  <a:lnTo>
                    <a:pt x="20010" y="10832"/>
                  </a:lnTo>
                  <a:lnTo>
                    <a:pt x="21600" y="10800"/>
                  </a:lnTo>
                  <a:cubicBezTo>
                    <a:pt x="21600" y="9671"/>
                    <a:pt x="21425" y="8557"/>
                    <a:pt x="21091" y="7492"/>
                  </a:cubicBezTo>
                  <a:close/>
                  <a:moveTo>
                    <a:pt x="0" y="10768"/>
                  </a:moveTo>
                  <a:lnTo>
                    <a:pt x="0" y="10800"/>
                  </a:lnTo>
                  <a:cubicBezTo>
                    <a:pt x="0" y="11946"/>
                    <a:pt x="175" y="13075"/>
                    <a:pt x="525" y="14140"/>
                  </a:cubicBezTo>
                  <a:lnTo>
                    <a:pt x="2052" y="13647"/>
                  </a:lnTo>
                  <a:cubicBezTo>
                    <a:pt x="1750" y="12741"/>
                    <a:pt x="1590" y="11786"/>
                    <a:pt x="1590" y="10800"/>
                  </a:cubicBezTo>
                  <a:lnTo>
                    <a:pt x="1590" y="10768"/>
                  </a:lnTo>
                  <a:close/>
                  <a:moveTo>
                    <a:pt x="19564" y="13663"/>
                  </a:moveTo>
                  <a:cubicBezTo>
                    <a:pt x="19262" y="14586"/>
                    <a:pt x="18817" y="15444"/>
                    <a:pt x="18244" y="16224"/>
                  </a:cubicBezTo>
                  <a:lnTo>
                    <a:pt x="19533" y="17162"/>
                  </a:lnTo>
                  <a:cubicBezTo>
                    <a:pt x="20200" y="16256"/>
                    <a:pt x="20725" y="15238"/>
                    <a:pt x="21075" y="14156"/>
                  </a:cubicBezTo>
                  <a:lnTo>
                    <a:pt x="19564" y="13663"/>
                  </a:lnTo>
                  <a:close/>
                  <a:moveTo>
                    <a:pt x="3356" y="16224"/>
                  </a:moveTo>
                  <a:lnTo>
                    <a:pt x="2067" y="17146"/>
                  </a:lnTo>
                  <a:cubicBezTo>
                    <a:pt x="2736" y="18069"/>
                    <a:pt x="3531" y="18880"/>
                    <a:pt x="4454" y="19549"/>
                  </a:cubicBezTo>
                  <a:lnTo>
                    <a:pt x="5392" y="18260"/>
                  </a:lnTo>
                  <a:cubicBezTo>
                    <a:pt x="4612" y="17687"/>
                    <a:pt x="3929" y="17004"/>
                    <a:pt x="3356" y="16224"/>
                  </a:cubicBezTo>
                  <a:close/>
                  <a:moveTo>
                    <a:pt x="16208" y="18260"/>
                  </a:moveTo>
                  <a:cubicBezTo>
                    <a:pt x="15428" y="18833"/>
                    <a:pt x="14554" y="19278"/>
                    <a:pt x="13647" y="19564"/>
                  </a:cubicBezTo>
                  <a:lnTo>
                    <a:pt x="14124" y="21091"/>
                  </a:lnTo>
                  <a:cubicBezTo>
                    <a:pt x="15206" y="20742"/>
                    <a:pt x="16224" y="20216"/>
                    <a:pt x="17146" y="19549"/>
                  </a:cubicBezTo>
                  <a:lnTo>
                    <a:pt x="16208" y="18260"/>
                  </a:lnTo>
                  <a:close/>
                  <a:moveTo>
                    <a:pt x="7953" y="19564"/>
                  </a:moveTo>
                  <a:lnTo>
                    <a:pt x="7460" y="21075"/>
                  </a:lnTo>
                  <a:cubicBezTo>
                    <a:pt x="8541" y="21425"/>
                    <a:pt x="9654" y="21600"/>
                    <a:pt x="10800" y="21600"/>
                  </a:cubicBezTo>
                  <a:lnTo>
                    <a:pt x="10800" y="20010"/>
                  </a:lnTo>
                  <a:cubicBezTo>
                    <a:pt x="9830" y="20010"/>
                    <a:pt x="8859" y="19866"/>
                    <a:pt x="7953" y="19564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817" name="Google Shape;888;p67"/>
            <p:cNvSpPr/>
            <p:nvPr/>
          </p:nvSpPr>
          <p:spPr>
            <a:xfrm rot="16200000" flipH="1">
              <a:off x="-650626" y="650625"/>
              <a:ext cx="2602504" cy="13012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21600" y="11929"/>
                    <a:pt x="16765" y="21600"/>
                    <a:pt x="10800" y="21600"/>
                  </a:cubicBezTo>
                  <a:cubicBezTo>
                    <a:pt x="4835" y="21600"/>
                    <a:pt x="0" y="11929"/>
                    <a:pt x="0" y="0"/>
                  </a:cubicBezTo>
                  <a:lnTo>
                    <a:pt x="10800" y="0"/>
                  </a:lnTo>
                  <a:close/>
                </a:path>
              </a:pathLst>
            </a:custGeom>
            <a:noFill/>
            <a:ln w="381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818" name="Google Shape;889;p67"/>
            <p:cNvSpPr/>
            <p:nvPr/>
          </p:nvSpPr>
          <p:spPr>
            <a:xfrm flipH="1">
              <a:off x="0" y="1077750"/>
              <a:ext cx="768903" cy="447002"/>
            </a:xfrm>
            <a:prstGeom prst="rect">
              <a:avLst/>
            </a:prstGeom>
            <a:noFill/>
            <a:ln w="381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</p:grpSp>
      <p:grpSp>
        <p:nvGrpSpPr>
          <p:cNvPr id="825" name="Google Shape;890;p67"/>
          <p:cNvGrpSpPr/>
          <p:nvPr/>
        </p:nvGrpSpPr>
        <p:grpSpPr>
          <a:xfrm>
            <a:off x="470522" y="766747"/>
            <a:ext cx="3114101" cy="485405"/>
            <a:chOff x="-1" y="-1"/>
            <a:chExt cx="3114099" cy="485403"/>
          </a:xfrm>
        </p:grpSpPr>
        <p:sp>
          <p:nvSpPr>
            <p:cNvPr id="820" name="Google Shape;891;p67"/>
            <p:cNvSpPr/>
            <p:nvPr/>
          </p:nvSpPr>
          <p:spPr>
            <a:xfrm>
              <a:off x="-2" y="-2"/>
              <a:ext cx="485403" cy="485405"/>
            </a:xfrm>
            <a:prstGeom prst="ellipse">
              <a:avLst/>
            </a:prstGeom>
            <a:solidFill>
              <a:srgbClr val="242841"/>
            </a:solidFill>
            <a:ln w="381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grpSp>
          <p:nvGrpSpPr>
            <p:cNvPr id="823" name="Google Shape;892;p67"/>
            <p:cNvGrpSpPr/>
            <p:nvPr/>
          </p:nvGrpSpPr>
          <p:grpSpPr>
            <a:xfrm>
              <a:off x="2714018" y="42657"/>
              <a:ext cx="400081" cy="400109"/>
              <a:chOff x="0" y="-1"/>
              <a:chExt cx="400080" cy="400107"/>
            </a:xfrm>
          </p:grpSpPr>
          <p:sp>
            <p:nvSpPr>
              <p:cNvPr id="821" name="Google Shape;893;p67"/>
              <p:cNvSpPr/>
              <p:nvPr/>
            </p:nvSpPr>
            <p:spPr>
              <a:xfrm>
                <a:off x="-1" y="-1"/>
                <a:ext cx="400081" cy="400108"/>
              </a:xfrm>
              <a:prstGeom prst="line">
                <a:avLst/>
              </a:prstGeom>
              <a:noFill/>
              <a:ln w="38100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22" name="Google Shape;894;p67"/>
              <p:cNvSpPr/>
              <p:nvPr/>
            </p:nvSpPr>
            <p:spPr>
              <a:xfrm flipH="1">
                <a:off x="0" y="-2"/>
                <a:ext cx="400079" cy="400109"/>
              </a:xfrm>
              <a:prstGeom prst="line">
                <a:avLst/>
              </a:prstGeom>
              <a:noFill/>
              <a:ln w="38100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824" name="Google Shape;895;p67"/>
            <p:cNvSpPr/>
            <p:nvPr/>
          </p:nvSpPr>
          <p:spPr>
            <a:xfrm>
              <a:off x="485399" y="242700"/>
              <a:ext cx="2425204" cy="3"/>
            </a:xfrm>
            <a:prstGeom prst="line">
              <a:avLst/>
            </a:prstGeom>
            <a:noFill/>
            <a:ln w="38100" cap="flat">
              <a:solidFill>
                <a:schemeClr val="accent1"/>
              </a:solidFill>
              <a:prstDash val="dash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826" name="תודה על ההקשבה…"/>
          <p:cNvSpPr txBox="1"/>
          <p:nvPr/>
        </p:nvSpPr>
        <p:spPr>
          <a:xfrm>
            <a:off x="2583084" y="1970096"/>
            <a:ext cx="5156604" cy="21175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/>
          <a:p>
            <a:pPr marL="457200" indent="-457200" algn="r" rtl="1">
              <a:lnSpc>
                <a:spcPct val="60000"/>
              </a:lnSpc>
              <a:buFont typeface="Arial" panose="020B0604020202020204" pitchFamily="34" charset="0"/>
              <a:buChar char="•"/>
              <a:defRPr sz="4300" spc="-215">
                <a:solidFill>
                  <a:schemeClr val="accent5">
                    <a:lumOff val="44000"/>
                  </a:schemeClr>
                </a:solidFill>
                <a:uFill>
                  <a:solidFill>
                    <a:srgbClr val="000000"/>
                  </a:solidFill>
                </a:uFill>
                <a:latin typeface="Alef Regular"/>
                <a:ea typeface="Alef Regular"/>
                <a:cs typeface="Alef Regular"/>
                <a:sym typeface="Alef Regular"/>
              </a:defRPr>
            </a:pPr>
            <a:r>
              <a:rPr lang="he-IL" sz="3200" dirty="0"/>
              <a:t>מודל ממלא המקום</a:t>
            </a:r>
          </a:p>
          <a:p>
            <a:pPr algn="r" rtl="1">
              <a:lnSpc>
                <a:spcPct val="60000"/>
              </a:lnSpc>
              <a:defRPr sz="4300" spc="-215">
                <a:solidFill>
                  <a:schemeClr val="accent5">
                    <a:lumOff val="44000"/>
                  </a:schemeClr>
                </a:solidFill>
                <a:uFill>
                  <a:solidFill>
                    <a:srgbClr val="000000"/>
                  </a:solidFill>
                </a:uFill>
                <a:latin typeface="Alef Regular"/>
                <a:ea typeface="Alef Regular"/>
                <a:cs typeface="Alef Regular"/>
                <a:sym typeface="Alef Regular"/>
              </a:defRPr>
            </a:pPr>
            <a:endParaRPr lang="he-IL" sz="3200" dirty="0"/>
          </a:p>
          <a:p>
            <a:pPr marL="457200" indent="-457200" algn="r" rtl="1">
              <a:lnSpc>
                <a:spcPct val="60000"/>
              </a:lnSpc>
              <a:buFont typeface="Arial" panose="020B0604020202020204" pitchFamily="34" charset="0"/>
              <a:buChar char="•"/>
              <a:defRPr sz="4300" spc="-215">
                <a:solidFill>
                  <a:schemeClr val="accent5">
                    <a:lumOff val="44000"/>
                  </a:schemeClr>
                </a:solidFill>
                <a:uFill>
                  <a:solidFill>
                    <a:srgbClr val="000000"/>
                  </a:solidFill>
                </a:uFill>
                <a:latin typeface="Alef Regular"/>
                <a:ea typeface="Alef Regular"/>
                <a:cs typeface="Alef Regular"/>
                <a:sym typeface="Alef Regular"/>
              </a:defRPr>
            </a:pPr>
            <a:r>
              <a:rPr lang="he-IL" sz="3200" dirty="0"/>
              <a:t>מודל הסגן המנוטרל</a:t>
            </a:r>
          </a:p>
          <a:p>
            <a:pPr algn="r" rtl="1">
              <a:lnSpc>
                <a:spcPct val="60000"/>
              </a:lnSpc>
              <a:defRPr sz="4300" spc="-215">
                <a:solidFill>
                  <a:schemeClr val="accent5">
                    <a:lumOff val="44000"/>
                  </a:schemeClr>
                </a:solidFill>
                <a:uFill>
                  <a:solidFill>
                    <a:srgbClr val="000000"/>
                  </a:solidFill>
                </a:uFill>
                <a:latin typeface="Alef Regular"/>
                <a:ea typeface="Alef Regular"/>
                <a:cs typeface="Alef Regular"/>
                <a:sym typeface="Alef Regular"/>
              </a:defRPr>
            </a:pPr>
            <a:endParaRPr lang="he-IL" sz="3200" dirty="0"/>
          </a:p>
          <a:p>
            <a:pPr marL="457200" indent="-457200" algn="r" rtl="1">
              <a:lnSpc>
                <a:spcPct val="60000"/>
              </a:lnSpc>
              <a:buFont typeface="Arial" panose="020B0604020202020204" pitchFamily="34" charset="0"/>
              <a:buChar char="•"/>
              <a:defRPr sz="4300" spc="-215">
                <a:solidFill>
                  <a:schemeClr val="accent5">
                    <a:lumOff val="44000"/>
                  </a:schemeClr>
                </a:solidFill>
                <a:uFill>
                  <a:solidFill>
                    <a:srgbClr val="000000"/>
                  </a:solidFill>
                </a:uFill>
                <a:latin typeface="Alef Regular"/>
                <a:ea typeface="Alef Regular"/>
                <a:cs typeface="Alef Regular"/>
                <a:sym typeface="Alef Regular"/>
              </a:defRPr>
            </a:pPr>
            <a:r>
              <a:rPr lang="he-IL" sz="3200" dirty="0"/>
              <a:t>מודל הסגן המאיים</a:t>
            </a:r>
          </a:p>
          <a:p>
            <a:pPr marL="457200" indent="-457200" algn="r" rtl="1">
              <a:lnSpc>
                <a:spcPct val="60000"/>
              </a:lnSpc>
              <a:buFont typeface="Arial" panose="020B0604020202020204" pitchFamily="34" charset="0"/>
              <a:buChar char="•"/>
              <a:defRPr sz="4300" spc="-215">
                <a:solidFill>
                  <a:schemeClr val="accent5">
                    <a:lumOff val="44000"/>
                  </a:schemeClr>
                </a:solidFill>
                <a:uFill>
                  <a:solidFill>
                    <a:srgbClr val="000000"/>
                  </a:solidFill>
                </a:uFill>
                <a:latin typeface="Alef Regular"/>
                <a:ea typeface="Alef Regular"/>
                <a:cs typeface="Alef Regular"/>
                <a:sym typeface="Alef Regular"/>
              </a:defRPr>
            </a:pPr>
            <a:endParaRPr lang="he-IL" sz="3200" dirty="0"/>
          </a:p>
          <a:p>
            <a:pPr marL="457200" indent="-457200" algn="r" rtl="1">
              <a:lnSpc>
                <a:spcPct val="60000"/>
              </a:lnSpc>
              <a:buFont typeface="Arial" panose="020B0604020202020204" pitchFamily="34" charset="0"/>
              <a:buChar char="•"/>
              <a:defRPr sz="4300" spc="-215">
                <a:solidFill>
                  <a:schemeClr val="accent5">
                    <a:lumOff val="44000"/>
                  </a:schemeClr>
                </a:solidFill>
                <a:uFill>
                  <a:solidFill>
                    <a:srgbClr val="000000"/>
                  </a:solidFill>
                </a:uFill>
                <a:latin typeface="Alef Regular"/>
                <a:ea typeface="Alef Regular"/>
                <a:cs typeface="Alef Regular"/>
                <a:sym typeface="Alef Regular"/>
              </a:defRPr>
            </a:pPr>
            <a:r>
              <a:rPr lang="he-IL" sz="3200" dirty="0"/>
              <a:t>מודל הסגן האפקטיבי: ניהול דואלי</a:t>
            </a:r>
            <a:endParaRPr sz="3200" dirty="0"/>
          </a:p>
        </p:txBody>
      </p:sp>
      <p:sp>
        <p:nvSpPr>
          <p:cNvPr id="2" name="Google Shape;466;p47">
            <a:extLst>
              <a:ext uri="{FF2B5EF4-FFF2-40B4-BE49-F238E27FC236}">
                <a16:creationId xmlns:a16="http://schemas.microsoft.com/office/drawing/2014/main" id="{B0E73AD2-8049-1191-9602-79546F1F817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3250" y="406230"/>
            <a:ext cx="7717500" cy="830266"/>
          </a:xfrm>
          <a:prstGeom prst="rect">
            <a:avLst/>
          </a:prstGeom>
        </p:spPr>
        <p:txBody>
          <a:bodyPr/>
          <a:lstStyle>
            <a:lvl1pPr defTabSz="722376">
              <a:defRPr sz="3500" spc="-178">
                <a:latin typeface="Alef Regular"/>
                <a:ea typeface="Alef Regular"/>
                <a:cs typeface="Alef Regular"/>
                <a:sym typeface="Alef Regular"/>
              </a:defRPr>
            </a:lvl1pPr>
          </a:lstStyle>
          <a:p>
            <a:pPr algn="r"/>
            <a:r>
              <a:rPr lang="he-IL" dirty="0"/>
              <a:t>פרופילים של מספרי 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07375149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0BEAF2E4-FC6E-6853-68FD-CBFB78343A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525" y="2506335"/>
            <a:ext cx="2329339" cy="1787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19" name="Google Shape;886;p67"/>
          <p:cNvGrpSpPr/>
          <p:nvPr/>
        </p:nvGrpSpPr>
        <p:grpSpPr>
          <a:xfrm>
            <a:off x="713223" y="1727623"/>
            <a:ext cx="1301254" cy="2602505"/>
            <a:chOff x="0" y="0"/>
            <a:chExt cx="1301253" cy="2602503"/>
          </a:xfrm>
        </p:grpSpPr>
        <p:sp>
          <p:nvSpPr>
            <p:cNvPr id="816" name="Google Shape;887;p67"/>
            <p:cNvSpPr/>
            <p:nvPr/>
          </p:nvSpPr>
          <p:spPr>
            <a:xfrm flipH="1">
              <a:off x="568607" y="1077731"/>
              <a:ext cx="446925" cy="4469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32" y="0"/>
                  </a:moveTo>
                  <a:lnTo>
                    <a:pt x="10832" y="1590"/>
                  </a:lnTo>
                  <a:cubicBezTo>
                    <a:pt x="11802" y="1606"/>
                    <a:pt x="12757" y="1750"/>
                    <a:pt x="13679" y="2052"/>
                  </a:cubicBezTo>
                  <a:lnTo>
                    <a:pt x="14172" y="541"/>
                  </a:lnTo>
                  <a:cubicBezTo>
                    <a:pt x="13090" y="191"/>
                    <a:pt x="11977" y="16"/>
                    <a:pt x="10832" y="0"/>
                  </a:cubicBezTo>
                  <a:close/>
                  <a:moveTo>
                    <a:pt x="7508" y="525"/>
                  </a:moveTo>
                  <a:cubicBezTo>
                    <a:pt x="6426" y="875"/>
                    <a:pt x="5408" y="1384"/>
                    <a:pt x="4486" y="2052"/>
                  </a:cubicBezTo>
                  <a:lnTo>
                    <a:pt x="5424" y="3340"/>
                  </a:lnTo>
                  <a:cubicBezTo>
                    <a:pt x="6204" y="2768"/>
                    <a:pt x="7062" y="2338"/>
                    <a:pt x="7985" y="2036"/>
                  </a:cubicBezTo>
                  <a:lnTo>
                    <a:pt x="7508" y="525"/>
                  </a:lnTo>
                  <a:close/>
                  <a:moveTo>
                    <a:pt x="17178" y="2083"/>
                  </a:moveTo>
                  <a:lnTo>
                    <a:pt x="16240" y="3372"/>
                  </a:lnTo>
                  <a:cubicBezTo>
                    <a:pt x="17020" y="3945"/>
                    <a:pt x="17703" y="4628"/>
                    <a:pt x="18276" y="5408"/>
                  </a:cubicBezTo>
                  <a:lnTo>
                    <a:pt x="19564" y="4486"/>
                  </a:lnTo>
                  <a:cubicBezTo>
                    <a:pt x="18896" y="3563"/>
                    <a:pt x="18085" y="2752"/>
                    <a:pt x="17178" y="2083"/>
                  </a:cubicBezTo>
                  <a:close/>
                  <a:moveTo>
                    <a:pt x="2083" y="4422"/>
                  </a:moveTo>
                  <a:cubicBezTo>
                    <a:pt x="1416" y="5344"/>
                    <a:pt x="891" y="6362"/>
                    <a:pt x="541" y="7428"/>
                  </a:cubicBezTo>
                  <a:lnTo>
                    <a:pt x="2052" y="7921"/>
                  </a:lnTo>
                  <a:cubicBezTo>
                    <a:pt x="2354" y="7015"/>
                    <a:pt x="2799" y="6156"/>
                    <a:pt x="3372" y="5360"/>
                  </a:cubicBezTo>
                  <a:lnTo>
                    <a:pt x="2083" y="4422"/>
                  </a:lnTo>
                  <a:close/>
                  <a:moveTo>
                    <a:pt x="21091" y="7492"/>
                  </a:moveTo>
                  <a:lnTo>
                    <a:pt x="19580" y="7985"/>
                  </a:lnTo>
                  <a:cubicBezTo>
                    <a:pt x="19866" y="8891"/>
                    <a:pt x="20010" y="9846"/>
                    <a:pt x="20010" y="10800"/>
                  </a:cubicBezTo>
                  <a:lnTo>
                    <a:pt x="20010" y="10832"/>
                  </a:lnTo>
                  <a:lnTo>
                    <a:pt x="21600" y="10800"/>
                  </a:lnTo>
                  <a:cubicBezTo>
                    <a:pt x="21600" y="9671"/>
                    <a:pt x="21425" y="8557"/>
                    <a:pt x="21091" y="7492"/>
                  </a:cubicBezTo>
                  <a:close/>
                  <a:moveTo>
                    <a:pt x="0" y="10768"/>
                  </a:moveTo>
                  <a:lnTo>
                    <a:pt x="0" y="10800"/>
                  </a:lnTo>
                  <a:cubicBezTo>
                    <a:pt x="0" y="11946"/>
                    <a:pt x="175" y="13075"/>
                    <a:pt x="525" y="14140"/>
                  </a:cubicBezTo>
                  <a:lnTo>
                    <a:pt x="2052" y="13647"/>
                  </a:lnTo>
                  <a:cubicBezTo>
                    <a:pt x="1750" y="12741"/>
                    <a:pt x="1590" y="11786"/>
                    <a:pt x="1590" y="10800"/>
                  </a:cubicBezTo>
                  <a:lnTo>
                    <a:pt x="1590" y="10768"/>
                  </a:lnTo>
                  <a:close/>
                  <a:moveTo>
                    <a:pt x="19564" y="13663"/>
                  </a:moveTo>
                  <a:cubicBezTo>
                    <a:pt x="19262" y="14586"/>
                    <a:pt x="18817" y="15444"/>
                    <a:pt x="18244" y="16224"/>
                  </a:cubicBezTo>
                  <a:lnTo>
                    <a:pt x="19533" y="17162"/>
                  </a:lnTo>
                  <a:cubicBezTo>
                    <a:pt x="20200" y="16256"/>
                    <a:pt x="20725" y="15238"/>
                    <a:pt x="21075" y="14156"/>
                  </a:cubicBezTo>
                  <a:lnTo>
                    <a:pt x="19564" y="13663"/>
                  </a:lnTo>
                  <a:close/>
                  <a:moveTo>
                    <a:pt x="3356" y="16224"/>
                  </a:moveTo>
                  <a:lnTo>
                    <a:pt x="2067" y="17146"/>
                  </a:lnTo>
                  <a:cubicBezTo>
                    <a:pt x="2736" y="18069"/>
                    <a:pt x="3531" y="18880"/>
                    <a:pt x="4454" y="19549"/>
                  </a:cubicBezTo>
                  <a:lnTo>
                    <a:pt x="5392" y="18260"/>
                  </a:lnTo>
                  <a:cubicBezTo>
                    <a:pt x="4612" y="17687"/>
                    <a:pt x="3929" y="17004"/>
                    <a:pt x="3356" y="16224"/>
                  </a:cubicBezTo>
                  <a:close/>
                  <a:moveTo>
                    <a:pt x="16208" y="18260"/>
                  </a:moveTo>
                  <a:cubicBezTo>
                    <a:pt x="15428" y="18833"/>
                    <a:pt x="14554" y="19278"/>
                    <a:pt x="13647" y="19564"/>
                  </a:cubicBezTo>
                  <a:lnTo>
                    <a:pt x="14124" y="21091"/>
                  </a:lnTo>
                  <a:cubicBezTo>
                    <a:pt x="15206" y="20742"/>
                    <a:pt x="16224" y="20216"/>
                    <a:pt x="17146" y="19549"/>
                  </a:cubicBezTo>
                  <a:lnTo>
                    <a:pt x="16208" y="18260"/>
                  </a:lnTo>
                  <a:close/>
                  <a:moveTo>
                    <a:pt x="7953" y="19564"/>
                  </a:moveTo>
                  <a:lnTo>
                    <a:pt x="7460" y="21075"/>
                  </a:lnTo>
                  <a:cubicBezTo>
                    <a:pt x="8541" y="21425"/>
                    <a:pt x="9654" y="21600"/>
                    <a:pt x="10800" y="21600"/>
                  </a:cubicBezTo>
                  <a:lnTo>
                    <a:pt x="10800" y="20010"/>
                  </a:lnTo>
                  <a:cubicBezTo>
                    <a:pt x="9830" y="20010"/>
                    <a:pt x="8859" y="19866"/>
                    <a:pt x="7953" y="19564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817" name="Google Shape;888;p67"/>
            <p:cNvSpPr/>
            <p:nvPr/>
          </p:nvSpPr>
          <p:spPr>
            <a:xfrm rot="16200000" flipH="1">
              <a:off x="-650626" y="650625"/>
              <a:ext cx="2602504" cy="13012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21600" y="11929"/>
                    <a:pt x="16765" y="21600"/>
                    <a:pt x="10800" y="21600"/>
                  </a:cubicBezTo>
                  <a:cubicBezTo>
                    <a:pt x="4835" y="21600"/>
                    <a:pt x="0" y="11929"/>
                    <a:pt x="0" y="0"/>
                  </a:cubicBezTo>
                  <a:lnTo>
                    <a:pt x="10800" y="0"/>
                  </a:lnTo>
                  <a:close/>
                </a:path>
              </a:pathLst>
            </a:custGeom>
            <a:noFill/>
            <a:ln w="381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818" name="Google Shape;889;p67"/>
            <p:cNvSpPr/>
            <p:nvPr/>
          </p:nvSpPr>
          <p:spPr>
            <a:xfrm flipH="1">
              <a:off x="0" y="1077750"/>
              <a:ext cx="768903" cy="447002"/>
            </a:xfrm>
            <a:prstGeom prst="rect">
              <a:avLst/>
            </a:prstGeom>
            <a:noFill/>
            <a:ln w="381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</p:grpSp>
      <p:grpSp>
        <p:nvGrpSpPr>
          <p:cNvPr id="825" name="Google Shape;890;p67"/>
          <p:cNvGrpSpPr/>
          <p:nvPr/>
        </p:nvGrpSpPr>
        <p:grpSpPr>
          <a:xfrm>
            <a:off x="470522" y="766747"/>
            <a:ext cx="3114101" cy="485405"/>
            <a:chOff x="-1" y="-1"/>
            <a:chExt cx="3114099" cy="485403"/>
          </a:xfrm>
        </p:grpSpPr>
        <p:sp>
          <p:nvSpPr>
            <p:cNvPr id="820" name="Google Shape;891;p67"/>
            <p:cNvSpPr/>
            <p:nvPr/>
          </p:nvSpPr>
          <p:spPr>
            <a:xfrm>
              <a:off x="-2" y="-2"/>
              <a:ext cx="485403" cy="485405"/>
            </a:xfrm>
            <a:prstGeom prst="ellipse">
              <a:avLst/>
            </a:prstGeom>
            <a:solidFill>
              <a:srgbClr val="242841"/>
            </a:solidFill>
            <a:ln w="381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grpSp>
          <p:nvGrpSpPr>
            <p:cNvPr id="823" name="Google Shape;892;p67"/>
            <p:cNvGrpSpPr/>
            <p:nvPr/>
          </p:nvGrpSpPr>
          <p:grpSpPr>
            <a:xfrm>
              <a:off x="2714018" y="42657"/>
              <a:ext cx="400081" cy="400109"/>
              <a:chOff x="0" y="-1"/>
              <a:chExt cx="400080" cy="400107"/>
            </a:xfrm>
          </p:grpSpPr>
          <p:sp>
            <p:nvSpPr>
              <p:cNvPr id="821" name="Google Shape;893;p67"/>
              <p:cNvSpPr/>
              <p:nvPr/>
            </p:nvSpPr>
            <p:spPr>
              <a:xfrm>
                <a:off x="-1" y="-1"/>
                <a:ext cx="400081" cy="400108"/>
              </a:xfrm>
              <a:prstGeom prst="line">
                <a:avLst/>
              </a:prstGeom>
              <a:noFill/>
              <a:ln w="38100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22" name="Google Shape;894;p67"/>
              <p:cNvSpPr/>
              <p:nvPr/>
            </p:nvSpPr>
            <p:spPr>
              <a:xfrm flipH="1">
                <a:off x="0" y="-2"/>
                <a:ext cx="400079" cy="400109"/>
              </a:xfrm>
              <a:prstGeom prst="line">
                <a:avLst/>
              </a:prstGeom>
              <a:noFill/>
              <a:ln w="38100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824" name="Google Shape;895;p67"/>
            <p:cNvSpPr/>
            <p:nvPr/>
          </p:nvSpPr>
          <p:spPr>
            <a:xfrm>
              <a:off x="485399" y="242700"/>
              <a:ext cx="2425204" cy="3"/>
            </a:xfrm>
            <a:prstGeom prst="line">
              <a:avLst/>
            </a:prstGeom>
            <a:noFill/>
            <a:ln w="38100" cap="flat">
              <a:solidFill>
                <a:schemeClr val="accent1"/>
              </a:solidFill>
              <a:prstDash val="dash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826" name="תודה על ההקשבה…"/>
          <p:cNvSpPr txBox="1"/>
          <p:nvPr/>
        </p:nvSpPr>
        <p:spPr>
          <a:xfrm>
            <a:off x="2259123" y="1812736"/>
            <a:ext cx="5603047" cy="3139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marL="457200" indent="-457200" algn="r" rtl="1">
              <a:lnSpc>
                <a:spcPct val="60000"/>
              </a:lnSpc>
              <a:buFont typeface="Arial" panose="020B0604020202020204" pitchFamily="34" charset="0"/>
              <a:buChar char="•"/>
              <a:defRPr sz="4300" spc="-215">
                <a:solidFill>
                  <a:schemeClr val="accent5">
                    <a:lumOff val="44000"/>
                  </a:schemeClr>
                </a:solidFill>
                <a:uFill>
                  <a:solidFill>
                    <a:srgbClr val="000000"/>
                  </a:solidFill>
                </a:uFill>
                <a:latin typeface="Alef Regular"/>
                <a:ea typeface="Alef Regular"/>
                <a:cs typeface="Alef Regular"/>
                <a:sym typeface="Alef Regular"/>
              </a:defRPr>
            </a:pPr>
            <a:r>
              <a:rPr lang="he-IL" sz="3200" dirty="0"/>
              <a:t>שיפוע היררכי</a:t>
            </a:r>
          </a:p>
          <a:p>
            <a:pPr marL="457200" indent="-457200" algn="r" rtl="1">
              <a:lnSpc>
                <a:spcPct val="60000"/>
              </a:lnSpc>
              <a:buFont typeface="Arial" panose="020B0604020202020204" pitchFamily="34" charset="0"/>
              <a:buChar char="•"/>
              <a:defRPr sz="4300" spc="-215">
                <a:solidFill>
                  <a:schemeClr val="accent5">
                    <a:lumOff val="44000"/>
                  </a:schemeClr>
                </a:solidFill>
                <a:uFill>
                  <a:solidFill>
                    <a:srgbClr val="000000"/>
                  </a:solidFill>
                </a:uFill>
                <a:latin typeface="Alef Regular"/>
                <a:ea typeface="Alef Regular"/>
                <a:cs typeface="Alef Regular"/>
                <a:sym typeface="Alef Regular"/>
              </a:defRPr>
            </a:pPr>
            <a:endParaRPr lang="he-IL" sz="3200" dirty="0"/>
          </a:p>
          <a:p>
            <a:pPr marL="457200" indent="-457200" algn="r" rtl="1">
              <a:lnSpc>
                <a:spcPct val="60000"/>
              </a:lnSpc>
              <a:buFont typeface="Arial" panose="020B0604020202020204" pitchFamily="34" charset="0"/>
              <a:buChar char="•"/>
              <a:defRPr sz="4300" spc="-215">
                <a:solidFill>
                  <a:schemeClr val="accent5">
                    <a:lumOff val="44000"/>
                  </a:schemeClr>
                </a:solidFill>
                <a:uFill>
                  <a:solidFill>
                    <a:srgbClr val="000000"/>
                  </a:solidFill>
                </a:uFill>
                <a:latin typeface="Alef Regular"/>
                <a:ea typeface="Alef Regular"/>
                <a:cs typeface="Alef Regular"/>
                <a:sym typeface="Alef Regular"/>
              </a:defRPr>
            </a:pPr>
            <a:r>
              <a:rPr lang="he-IL" sz="3200" dirty="0"/>
              <a:t>שיפוע עמיתים</a:t>
            </a:r>
          </a:p>
          <a:p>
            <a:pPr marL="457200" indent="-457200" algn="r" rtl="1">
              <a:lnSpc>
                <a:spcPct val="60000"/>
              </a:lnSpc>
              <a:buFont typeface="Arial" panose="020B0604020202020204" pitchFamily="34" charset="0"/>
              <a:buChar char="•"/>
              <a:defRPr sz="4300" spc="-215">
                <a:solidFill>
                  <a:schemeClr val="accent5">
                    <a:lumOff val="44000"/>
                  </a:schemeClr>
                </a:solidFill>
                <a:uFill>
                  <a:solidFill>
                    <a:srgbClr val="000000"/>
                  </a:solidFill>
                </a:uFill>
                <a:latin typeface="Alef Regular"/>
                <a:ea typeface="Alef Regular"/>
                <a:cs typeface="Alef Regular"/>
                <a:sym typeface="Alef Regular"/>
              </a:defRPr>
            </a:pPr>
            <a:endParaRPr lang="he-IL" sz="3200" dirty="0"/>
          </a:p>
          <a:p>
            <a:pPr algn="r" rtl="1">
              <a:lnSpc>
                <a:spcPct val="60000"/>
              </a:lnSpc>
              <a:defRPr sz="4300" spc="-215">
                <a:solidFill>
                  <a:schemeClr val="accent5">
                    <a:lumOff val="44000"/>
                  </a:schemeClr>
                </a:solidFill>
                <a:uFill>
                  <a:solidFill>
                    <a:srgbClr val="000000"/>
                  </a:solidFill>
                </a:uFill>
                <a:latin typeface="Alef Regular"/>
                <a:ea typeface="Alef Regular"/>
                <a:cs typeface="Alef Regular"/>
                <a:sym typeface="Alef Regular"/>
              </a:defRPr>
            </a:pPr>
            <a:endParaRPr lang="he-IL" sz="3200" dirty="0"/>
          </a:p>
          <a:p>
            <a:pPr rtl="1">
              <a:lnSpc>
                <a:spcPct val="60000"/>
              </a:lnSpc>
              <a:defRPr sz="4300" spc="-215">
                <a:solidFill>
                  <a:schemeClr val="accent5">
                    <a:lumOff val="44000"/>
                  </a:schemeClr>
                </a:solidFill>
                <a:uFill>
                  <a:solidFill>
                    <a:srgbClr val="000000"/>
                  </a:solidFill>
                </a:uFill>
                <a:latin typeface="Alef Regular"/>
                <a:ea typeface="Alef Regular"/>
                <a:cs typeface="Alef Regular"/>
                <a:sym typeface="Alef Regular"/>
              </a:defRPr>
            </a:pPr>
            <a:endParaRPr lang="he-IL" sz="3200" dirty="0"/>
          </a:p>
          <a:p>
            <a:pPr rtl="1">
              <a:lnSpc>
                <a:spcPct val="60000"/>
              </a:lnSpc>
              <a:defRPr sz="4300" spc="-215">
                <a:solidFill>
                  <a:schemeClr val="accent5">
                    <a:lumOff val="44000"/>
                  </a:schemeClr>
                </a:solidFill>
                <a:uFill>
                  <a:solidFill>
                    <a:srgbClr val="000000"/>
                  </a:solidFill>
                </a:uFill>
                <a:latin typeface="Alef Regular"/>
                <a:ea typeface="Alef Regular"/>
                <a:cs typeface="Alef Regular"/>
                <a:sym typeface="Alef Regular"/>
              </a:defRPr>
            </a:pPr>
            <a:endParaRPr lang="he-IL" sz="3200" dirty="0"/>
          </a:p>
          <a:p>
            <a:pPr rtl="1">
              <a:lnSpc>
                <a:spcPct val="60000"/>
              </a:lnSpc>
              <a:defRPr sz="4300" spc="-215">
                <a:solidFill>
                  <a:schemeClr val="accent5">
                    <a:lumOff val="44000"/>
                  </a:schemeClr>
                </a:solidFill>
                <a:uFill>
                  <a:solidFill>
                    <a:srgbClr val="000000"/>
                  </a:solidFill>
                </a:uFill>
                <a:latin typeface="Alef Regular"/>
                <a:ea typeface="Alef Regular"/>
                <a:cs typeface="Alef Regular"/>
                <a:sym typeface="Alef Regular"/>
              </a:defRPr>
            </a:pPr>
            <a:endParaRPr lang="he-IL" sz="3200" dirty="0"/>
          </a:p>
          <a:p>
            <a:pPr rtl="1">
              <a:lnSpc>
                <a:spcPct val="60000"/>
              </a:lnSpc>
              <a:defRPr sz="4300" spc="-215">
                <a:solidFill>
                  <a:schemeClr val="accent5">
                    <a:lumOff val="44000"/>
                  </a:schemeClr>
                </a:solidFill>
                <a:uFill>
                  <a:solidFill>
                    <a:srgbClr val="000000"/>
                  </a:solidFill>
                </a:uFill>
                <a:latin typeface="Alef Regular"/>
                <a:ea typeface="Alef Regular"/>
                <a:cs typeface="Alef Regular"/>
                <a:sym typeface="Alef Regular"/>
              </a:defRPr>
            </a:pPr>
            <a:endParaRPr lang="he-IL" sz="3200" dirty="0"/>
          </a:p>
          <a:p>
            <a:pPr rtl="1">
              <a:lnSpc>
                <a:spcPct val="60000"/>
              </a:lnSpc>
              <a:defRPr sz="4300" spc="-215">
                <a:solidFill>
                  <a:schemeClr val="accent5">
                    <a:lumOff val="44000"/>
                  </a:schemeClr>
                </a:solidFill>
                <a:uFill>
                  <a:solidFill>
                    <a:srgbClr val="000000"/>
                  </a:solidFill>
                </a:uFill>
                <a:latin typeface="Alef Regular"/>
                <a:ea typeface="Alef Regular"/>
                <a:cs typeface="Alef Regular"/>
                <a:sym typeface="Alef Regular"/>
              </a:defRPr>
            </a:pPr>
            <a:r>
              <a:rPr lang="he-IL" sz="2400" dirty="0"/>
              <a:t>ומה קורה כשמספר 2 </a:t>
            </a:r>
          </a:p>
          <a:p>
            <a:pPr rtl="1">
              <a:lnSpc>
                <a:spcPct val="60000"/>
              </a:lnSpc>
              <a:defRPr sz="4300" spc="-215">
                <a:solidFill>
                  <a:schemeClr val="accent5">
                    <a:lumOff val="44000"/>
                  </a:schemeClr>
                </a:solidFill>
                <a:uFill>
                  <a:solidFill>
                    <a:srgbClr val="000000"/>
                  </a:solidFill>
                </a:uFill>
                <a:latin typeface="Alef Regular"/>
                <a:ea typeface="Alef Regular"/>
                <a:cs typeface="Alef Regular"/>
                <a:sym typeface="Alef Regular"/>
              </a:defRPr>
            </a:pPr>
            <a:r>
              <a:rPr lang="he-IL" sz="2400" dirty="0"/>
              <a:t>בכיר יותר ממספר 1? </a:t>
            </a:r>
          </a:p>
        </p:txBody>
      </p:sp>
      <p:sp>
        <p:nvSpPr>
          <p:cNvPr id="2" name="Google Shape;466;p47">
            <a:extLst>
              <a:ext uri="{FF2B5EF4-FFF2-40B4-BE49-F238E27FC236}">
                <a16:creationId xmlns:a16="http://schemas.microsoft.com/office/drawing/2014/main" id="{B0E73AD2-8049-1191-9602-79546F1F817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3250" y="406230"/>
            <a:ext cx="7717500" cy="830266"/>
          </a:xfrm>
          <a:prstGeom prst="rect">
            <a:avLst/>
          </a:prstGeom>
        </p:spPr>
        <p:txBody>
          <a:bodyPr>
            <a:normAutofit/>
          </a:bodyPr>
          <a:lstStyle>
            <a:lvl1pPr defTabSz="722376">
              <a:defRPr sz="3500" spc="-178">
                <a:latin typeface="Alef Regular"/>
                <a:ea typeface="Alef Regular"/>
                <a:cs typeface="Alef Regular"/>
                <a:sym typeface="Alef Regular"/>
              </a:defRPr>
            </a:lvl1pPr>
          </a:lstStyle>
          <a:p>
            <a:pPr algn="r"/>
            <a:r>
              <a:rPr lang="he-IL" sz="4000" dirty="0"/>
              <a:t>שיפועים ומלכודות בתפקיד</a:t>
            </a:r>
            <a:endParaRPr sz="4000" dirty="0"/>
          </a:p>
        </p:txBody>
      </p:sp>
    </p:spTree>
    <p:extLst>
      <p:ext uri="{BB962C8B-B14F-4D97-AF65-F5344CB8AC3E}">
        <p14:creationId xmlns:p14="http://schemas.microsoft.com/office/powerpoint/2010/main" val="3711816777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" name="Google Shape;886;p67"/>
          <p:cNvGrpSpPr/>
          <p:nvPr/>
        </p:nvGrpSpPr>
        <p:grpSpPr>
          <a:xfrm>
            <a:off x="713223" y="1727623"/>
            <a:ext cx="1301254" cy="2602505"/>
            <a:chOff x="0" y="0"/>
            <a:chExt cx="1301253" cy="2602503"/>
          </a:xfrm>
        </p:grpSpPr>
        <p:sp>
          <p:nvSpPr>
            <p:cNvPr id="816" name="Google Shape;887;p67"/>
            <p:cNvSpPr/>
            <p:nvPr/>
          </p:nvSpPr>
          <p:spPr>
            <a:xfrm flipH="1">
              <a:off x="568607" y="1077731"/>
              <a:ext cx="446925" cy="4469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32" y="0"/>
                  </a:moveTo>
                  <a:lnTo>
                    <a:pt x="10832" y="1590"/>
                  </a:lnTo>
                  <a:cubicBezTo>
                    <a:pt x="11802" y="1606"/>
                    <a:pt x="12757" y="1750"/>
                    <a:pt x="13679" y="2052"/>
                  </a:cubicBezTo>
                  <a:lnTo>
                    <a:pt x="14172" y="541"/>
                  </a:lnTo>
                  <a:cubicBezTo>
                    <a:pt x="13090" y="191"/>
                    <a:pt x="11977" y="16"/>
                    <a:pt x="10832" y="0"/>
                  </a:cubicBezTo>
                  <a:close/>
                  <a:moveTo>
                    <a:pt x="7508" y="525"/>
                  </a:moveTo>
                  <a:cubicBezTo>
                    <a:pt x="6426" y="875"/>
                    <a:pt x="5408" y="1384"/>
                    <a:pt x="4486" y="2052"/>
                  </a:cubicBezTo>
                  <a:lnTo>
                    <a:pt x="5424" y="3340"/>
                  </a:lnTo>
                  <a:cubicBezTo>
                    <a:pt x="6204" y="2768"/>
                    <a:pt x="7062" y="2338"/>
                    <a:pt x="7985" y="2036"/>
                  </a:cubicBezTo>
                  <a:lnTo>
                    <a:pt x="7508" y="525"/>
                  </a:lnTo>
                  <a:close/>
                  <a:moveTo>
                    <a:pt x="17178" y="2083"/>
                  </a:moveTo>
                  <a:lnTo>
                    <a:pt x="16240" y="3372"/>
                  </a:lnTo>
                  <a:cubicBezTo>
                    <a:pt x="17020" y="3945"/>
                    <a:pt x="17703" y="4628"/>
                    <a:pt x="18276" y="5408"/>
                  </a:cubicBezTo>
                  <a:lnTo>
                    <a:pt x="19564" y="4486"/>
                  </a:lnTo>
                  <a:cubicBezTo>
                    <a:pt x="18896" y="3563"/>
                    <a:pt x="18085" y="2752"/>
                    <a:pt x="17178" y="2083"/>
                  </a:cubicBezTo>
                  <a:close/>
                  <a:moveTo>
                    <a:pt x="2083" y="4422"/>
                  </a:moveTo>
                  <a:cubicBezTo>
                    <a:pt x="1416" y="5344"/>
                    <a:pt x="891" y="6362"/>
                    <a:pt x="541" y="7428"/>
                  </a:cubicBezTo>
                  <a:lnTo>
                    <a:pt x="2052" y="7921"/>
                  </a:lnTo>
                  <a:cubicBezTo>
                    <a:pt x="2354" y="7015"/>
                    <a:pt x="2799" y="6156"/>
                    <a:pt x="3372" y="5360"/>
                  </a:cubicBezTo>
                  <a:lnTo>
                    <a:pt x="2083" y="4422"/>
                  </a:lnTo>
                  <a:close/>
                  <a:moveTo>
                    <a:pt x="21091" y="7492"/>
                  </a:moveTo>
                  <a:lnTo>
                    <a:pt x="19580" y="7985"/>
                  </a:lnTo>
                  <a:cubicBezTo>
                    <a:pt x="19866" y="8891"/>
                    <a:pt x="20010" y="9846"/>
                    <a:pt x="20010" y="10800"/>
                  </a:cubicBezTo>
                  <a:lnTo>
                    <a:pt x="20010" y="10832"/>
                  </a:lnTo>
                  <a:lnTo>
                    <a:pt x="21600" y="10800"/>
                  </a:lnTo>
                  <a:cubicBezTo>
                    <a:pt x="21600" y="9671"/>
                    <a:pt x="21425" y="8557"/>
                    <a:pt x="21091" y="7492"/>
                  </a:cubicBezTo>
                  <a:close/>
                  <a:moveTo>
                    <a:pt x="0" y="10768"/>
                  </a:moveTo>
                  <a:lnTo>
                    <a:pt x="0" y="10800"/>
                  </a:lnTo>
                  <a:cubicBezTo>
                    <a:pt x="0" y="11946"/>
                    <a:pt x="175" y="13075"/>
                    <a:pt x="525" y="14140"/>
                  </a:cubicBezTo>
                  <a:lnTo>
                    <a:pt x="2052" y="13647"/>
                  </a:lnTo>
                  <a:cubicBezTo>
                    <a:pt x="1750" y="12741"/>
                    <a:pt x="1590" y="11786"/>
                    <a:pt x="1590" y="10800"/>
                  </a:cubicBezTo>
                  <a:lnTo>
                    <a:pt x="1590" y="10768"/>
                  </a:lnTo>
                  <a:close/>
                  <a:moveTo>
                    <a:pt x="19564" y="13663"/>
                  </a:moveTo>
                  <a:cubicBezTo>
                    <a:pt x="19262" y="14586"/>
                    <a:pt x="18817" y="15444"/>
                    <a:pt x="18244" y="16224"/>
                  </a:cubicBezTo>
                  <a:lnTo>
                    <a:pt x="19533" y="17162"/>
                  </a:lnTo>
                  <a:cubicBezTo>
                    <a:pt x="20200" y="16256"/>
                    <a:pt x="20725" y="15238"/>
                    <a:pt x="21075" y="14156"/>
                  </a:cubicBezTo>
                  <a:lnTo>
                    <a:pt x="19564" y="13663"/>
                  </a:lnTo>
                  <a:close/>
                  <a:moveTo>
                    <a:pt x="3356" y="16224"/>
                  </a:moveTo>
                  <a:lnTo>
                    <a:pt x="2067" y="17146"/>
                  </a:lnTo>
                  <a:cubicBezTo>
                    <a:pt x="2736" y="18069"/>
                    <a:pt x="3531" y="18880"/>
                    <a:pt x="4454" y="19549"/>
                  </a:cubicBezTo>
                  <a:lnTo>
                    <a:pt x="5392" y="18260"/>
                  </a:lnTo>
                  <a:cubicBezTo>
                    <a:pt x="4612" y="17687"/>
                    <a:pt x="3929" y="17004"/>
                    <a:pt x="3356" y="16224"/>
                  </a:cubicBezTo>
                  <a:close/>
                  <a:moveTo>
                    <a:pt x="16208" y="18260"/>
                  </a:moveTo>
                  <a:cubicBezTo>
                    <a:pt x="15428" y="18833"/>
                    <a:pt x="14554" y="19278"/>
                    <a:pt x="13647" y="19564"/>
                  </a:cubicBezTo>
                  <a:lnTo>
                    <a:pt x="14124" y="21091"/>
                  </a:lnTo>
                  <a:cubicBezTo>
                    <a:pt x="15206" y="20742"/>
                    <a:pt x="16224" y="20216"/>
                    <a:pt x="17146" y="19549"/>
                  </a:cubicBezTo>
                  <a:lnTo>
                    <a:pt x="16208" y="18260"/>
                  </a:lnTo>
                  <a:close/>
                  <a:moveTo>
                    <a:pt x="7953" y="19564"/>
                  </a:moveTo>
                  <a:lnTo>
                    <a:pt x="7460" y="21075"/>
                  </a:lnTo>
                  <a:cubicBezTo>
                    <a:pt x="8541" y="21425"/>
                    <a:pt x="9654" y="21600"/>
                    <a:pt x="10800" y="21600"/>
                  </a:cubicBezTo>
                  <a:lnTo>
                    <a:pt x="10800" y="20010"/>
                  </a:lnTo>
                  <a:cubicBezTo>
                    <a:pt x="9830" y="20010"/>
                    <a:pt x="8859" y="19866"/>
                    <a:pt x="7953" y="19564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817" name="Google Shape;888;p67"/>
            <p:cNvSpPr/>
            <p:nvPr/>
          </p:nvSpPr>
          <p:spPr>
            <a:xfrm rot="16200000" flipH="1">
              <a:off x="-650626" y="650625"/>
              <a:ext cx="2602504" cy="13012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21600" y="11929"/>
                    <a:pt x="16765" y="21600"/>
                    <a:pt x="10800" y="21600"/>
                  </a:cubicBezTo>
                  <a:cubicBezTo>
                    <a:pt x="4835" y="21600"/>
                    <a:pt x="0" y="11929"/>
                    <a:pt x="0" y="0"/>
                  </a:cubicBezTo>
                  <a:lnTo>
                    <a:pt x="10800" y="0"/>
                  </a:lnTo>
                  <a:close/>
                </a:path>
              </a:pathLst>
            </a:custGeom>
            <a:noFill/>
            <a:ln w="381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818" name="Google Shape;889;p67"/>
            <p:cNvSpPr/>
            <p:nvPr/>
          </p:nvSpPr>
          <p:spPr>
            <a:xfrm flipH="1">
              <a:off x="0" y="1077750"/>
              <a:ext cx="768903" cy="447002"/>
            </a:xfrm>
            <a:prstGeom prst="rect">
              <a:avLst/>
            </a:prstGeom>
            <a:noFill/>
            <a:ln w="381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</p:grpSp>
      <p:grpSp>
        <p:nvGrpSpPr>
          <p:cNvPr id="825" name="Google Shape;890;p67"/>
          <p:cNvGrpSpPr/>
          <p:nvPr/>
        </p:nvGrpSpPr>
        <p:grpSpPr>
          <a:xfrm>
            <a:off x="470522" y="766747"/>
            <a:ext cx="3114101" cy="485405"/>
            <a:chOff x="-1" y="-1"/>
            <a:chExt cx="3114099" cy="485403"/>
          </a:xfrm>
        </p:grpSpPr>
        <p:sp>
          <p:nvSpPr>
            <p:cNvPr id="820" name="Google Shape;891;p67"/>
            <p:cNvSpPr/>
            <p:nvPr/>
          </p:nvSpPr>
          <p:spPr>
            <a:xfrm>
              <a:off x="-2" y="-2"/>
              <a:ext cx="485403" cy="485405"/>
            </a:xfrm>
            <a:prstGeom prst="ellipse">
              <a:avLst/>
            </a:prstGeom>
            <a:solidFill>
              <a:srgbClr val="242841"/>
            </a:solidFill>
            <a:ln w="381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grpSp>
          <p:nvGrpSpPr>
            <p:cNvPr id="823" name="Google Shape;892;p67"/>
            <p:cNvGrpSpPr/>
            <p:nvPr/>
          </p:nvGrpSpPr>
          <p:grpSpPr>
            <a:xfrm>
              <a:off x="2714018" y="42657"/>
              <a:ext cx="400081" cy="400109"/>
              <a:chOff x="0" y="-1"/>
              <a:chExt cx="400080" cy="400107"/>
            </a:xfrm>
          </p:grpSpPr>
          <p:sp>
            <p:nvSpPr>
              <p:cNvPr id="821" name="Google Shape;893;p67"/>
              <p:cNvSpPr/>
              <p:nvPr/>
            </p:nvSpPr>
            <p:spPr>
              <a:xfrm>
                <a:off x="-1" y="-1"/>
                <a:ext cx="400081" cy="400108"/>
              </a:xfrm>
              <a:prstGeom prst="line">
                <a:avLst/>
              </a:prstGeom>
              <a:noFill/>
              <a:ln w="38100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22" name="Google Shape;894;p67"/>
              <p:cNvSpPr/>
              <p:nvPr/>
            </p:nvSpPr>
            <p:spPr>
              <a:xfrm flipH="1">
                <a:off x="0" y="-2"/>
                <a:ext cx="400079" cy="400109"/>
              </a:xfrm>
              <a:prstGeom prst="line">
                <a:avLst/>
              </a:prstGeom>
              <a:noFill/>
              <a:ln w="38100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824" name="Google Shape;895;p67"/>
            <p:cNvSpPr/>
            <p:nvPr/>
          </p:nvSpPr>
          <p:spPr>
            <a:xfrm>
              <a:off x="485399" y="242700"/>
              <a:ext cx="2425204" cy="3"/>
            </a:xfrm>
            <a:prstGeom prst="line">
              <a:avLst/>
            </a:prstGeom>
            <a:noFill/>
            <a:ln w="38100" cap="flat">
              <a:solidFill>
                <a:schemeClr val="accent1"/>
              </a:solidFill>
              <a:prstDash val="dash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826" name="תודה על ההקשבה…"/>
          <p:cNvSpPr txBox="1"/>
          <p:nvPr/>
        </p:nvSpPr>
        <p:spPr>
          <a:xfrm>
            <a:off x="3205182" y="2365935"/>
            <a:ext cx="4576574" cy="8602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r" rtl="1">
              <a:lnSpc>
                <a:spcPct val="60000"/>
              </a:lnSpc>
              <a:defRPr sz="4300" spc="-215">
                <a:solidFill>
                  <a:schemeClr val="accent5">
                    <a:lumOff val="44000"/>
                  </a:schemeClr>
                </a:solidFill>
                <a:uFill>
                  <a:solidFill>
                    <a:srgbClr val="000000"/>
                  </a:solidFill>
                </a:uFill>
                <a:latin typeface="Alef Regular"/>
                <a:ea typeface="Alef Regular"/>
                <a:cs typeface="Alef Regular"/>
                <a:sym typeface="Alef Regular"/>
              </a:defRPr>
            </a:pPr>
            <a:r>
              <a:rPr lang="he-IL" dirty="0"/>
              <a:t>מעבר מכובע "הסגן" </a:t>
            </a:r>
          </a:p>
          <a:p>
            <a:pPr algn="r" rtl="1">
              <a:lnSpc>
                <a:spcPct val="60000"/>
              </a:lnSpc>
              <a:defRPr sz="4300" spc="-215">
                <a:solidFill>
                  <a:schemeClr val="accent5">
                    <a:lumOff val="44000"/>
                  </a:schemeClr>
                </a:solidFill>
                <a:uFill>
                  <a:solidFill>
                    <a:srgbClr val="000000"/>
                  </a:solidFill>
                </a:uFill>
                <a:latin typeface="Alef Regular"/>
                <a:ea typeface="Alef Regular"/>
                <a:cs typeface="Alef Regular"/>
                <a:sym typeface="Alef Regular"/>
              </a:defRPr>
            </a:pPr>
            <a:r>
              <a:rPr lang="he-IL" dirty="0"/>
              <a:t>לכובע "המנהל" ובחזרה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5054305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" name="Google Shape;886;p67"/>
          <p:cNvGrpSpPr/>
          <p:nvPr/>
        </p:nvGrpSpPr>
        <p:grpSpPr>
          <a:xfrm>
            <a:off x="713223" y="1727623"/>
            <a:ext cx="1301254" cy="2602505"/>
            <a:chOff x="0" y="0"/>
            <a:chExt cx="1301253" cy="2602503"/>
          </a:xfrm>
        </p:grpSpPr>
        <p:sp>
          <p:nvSpPr>
            <p:cNvPr id="816" name="Google Shape;887;p67"/>
            <p:cNvSpPr/>
            <p:nvPr/>
          </p:nvSpPr>
          <p:spPr>
            <a:xfrm flipH="1">
              <a:off x="568607" y="1077731"/>
              <a:ext cx="446925" cy="4469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32" y="0"/>
                  </a:moveTo>
                  <a:lnTo>
                    <a:pt x="10832" y="1590"/>
                  </a:lnTo>
                  <a:cubicBezTo>
                    <a:pt x="11802" y="1606"/>
                    <a:pt x="12757" y="1750"/>
                    <a:pt x="13679" y="2052"/>
                  </a:cubicBezTo>
                  <a:lnTo>
                    <a:pt x="14172" y="541"/>
                  </a:lnTo>
                  <a:cubicBezTo>
                    <a:pt x="13090" y="191"/>
                    <a:pt x="11977" y="16"/>
                    <a:pt x="10832" y="0"/>
                  </a:cubicBezTo>
                  <a:close/>
                  <a:moveTo>
                    <a:pt x="7508" y="525"/>
                  </a:moveTo>
                  <a:cubicBezTo>
                    <a:pt x="6426" y="875"/>
                    <a:pt x="5408" y="1384"/>
                    <a:pt x="4486" y="2052"/>
                  </a:cubicBezTo>
                  <a:lnTo>
                    <a:pt x="5424" y="3340"/>
                  </a:lnTo>
                  <a:cubicBezTo>
                    <a:pt x="6204" y="2768"/>
                    <a:pt x="7062" y="2338"/>
                    <a:pt x="7985" y="2036"/>
                  </a:cubicBezTo>
                  <a:lnTo>
                    <a:pt x="7508" y="525"/>
                  </a:lnTo>
                  <a:close/>
                  <a:moveTo>
                    <a:pt x="17178" y="2083"/>
                  </a:moveTo>
                  <a:lnTo>
                    <a:pt x="16240" y="3372"/>
                  </a:lnTo>
                  <a:cubicBezTo>
                    <a:pt x="17020" y="3945"/>
                    <a:pt x="17703" y="4628"/>
                    <a:pt x="18276" y="5408"/>
                  </a:cubicBezTo>
                  <a:lnTo>
                    <a:pt x="19564" y="4486"/>
                  </a:lnTo>
                  <a:cubicBezTo>
                    <a:pt x="18896" y="3563"/>
                    <a:pt x="18085" y="2752"/>
                    <a:pt x="17178" y="2083"/>
                  </a:cubicBezTo>
                  <a:close/>
                  <a:moveTo>
                    <a:pt x="2083" y="4422"/>
                  </a:moveTo>
                  <a:cubicBezTo>
                    <a:pt x="1416" y="5344"/>
                    <a:pt x="891" y="6362"/>
                    <a:pt x="541" y="7428"/>
                  </a:cubicBezTo>
                  <a:lnTo>
                    <a:pt x="2052" y="7921"/>
                  </a:lnTo>
                  <a:cubicBezTo>
                    <a:pt x="2354" y="7015"/>
                    <a:pt x="2799" y="6156"/>
                    <a:pt x="3372" y="5360"/>
                  </a:cubicBezTo>
                  <a:lnTo>
                    <a:pt x="2083" y="4422"/>
                  </a:lnTo>
                  <a:close/>
                  <a:moveTo>
                    <a:pt x="21091" y="7492"/>
                  </a:moveTo>
                  <a:lnTo>
                    <a:pt x="19580" y="7985"/>
                  </a:lnTo>
                  <a:cubicBezTo>
                    <a:pt x="19866" y="8891"/>
                    <a:pt x="20010" y="9846"/>
                    <a:pt x="20010" y="10800"/>
                  </a:cubicBezTo>
                  <a:lnTo>
                    <a:pt x="20010" y="10832"/>
                  </a:lnTo>
                  <a:lnTo>
                    <a:pt x="21600" y="10800"/>
                  </a:lnTo>
                  <a:cubicBezTo>
                    <a:pt x="21600" y="9671"/>
                    <a:pt x="21425" y="8557"/>
                    <a:pt x="21091" y="7492"/>
                  </a:cubicBezTo>
                  <a:close/>
                  <a:moveTo>
                    <a:pt x="0" y="10768"/>
                  </a:moveTo>
                  <a:lnTo>
                    <a:pt x="0" y="10800"/>
                  </a:lnTo>
                  <a:cubicBezTo>
                    <a:pt x="0" y="11946"/>
                    <a:pt x="175" y="13075"/>
                    <a:pt x="525" y="14140"/>
                  </a:cubicBezTo>
                  <a:lnTo>
                    <a:pt x="2052" y="13647"/>
                  </a:lnTo>
                  <a:cubicBezTo>
                    <a:pt x="1750" y="12741"/>
                    <a:pt x="1590" y="11786"/>
                    <a:pt x="1590" y="10800"/>
                  </a:cubicBezTo>
                  <a:lnTo>
                    <a:pt x="1590" y="10768"/>
                  </a:lnTo>
                  <a:close/>
                  <a:moveTo>
                    <a:pt x="19564" y="13663"/>
                  </a:moveTo>
                  <a:cubicBezTo>
                    <a:pt x="19262" y="14586"/>
                    <a:pt x="18817" y="15444"/>
                    <a:pt x="18244" y="16224"/>
                  </a:cubicBezTo>
                  <a:lnTo>
                    <a:pt x="19533" y="17162"/>
                  </a:lnTo>
                  <a:cubicBezTo>
                    <a:pt x="20200" y="16256"/>
                    <a:pt x="20725" y="15238"/>
                    <a:pt x="21075" y="14156"/>
                  </a:cubicBezTo>
                  <a:lnTo>
                    <a:pt x="19564" y="13663"/>
                  </a:lnTo>
                  <a:close/>
                  <a:moveTo>
                    <a:pt x="3356" y="16224"/>
                  </a:moveTo>
                  <a:lnTo>
                    <a:pt x="2067" y="17146"/>
                  </a:lnTo>
                  <a:cubicBezTo>
                    <a:pt x="2736" y="18069"/>
                    <a:pt x="3531" y="18880"/>
                    <a:pt x="4454" y="19549"/>
                  </a:cubicBezTo>
                  <a:lnTo>
                    <a:pt x="5392" y="18260"/>
                  </a:lnTo>
                  <a:cubicBezTo>
                    <a:pt x="4612" y="17687"/>
                    <a:pt x="3929" y="17004"/>
                    <a:pt x="3356" y="16224"/>
                  </a:cubicBezTo>
                  <a:close/>
                  <a:moveTo>
                    <a:pt x="16208" y="18260"/>
                  </a:moveTo>
                  <a:cubicBezTo>
                    <a:pt x="15428" y="18833"/>
                    <a:pt x="14554" y="19278"/>
                    <a:pt x="13647" y="19564"/>
                  </a:cubicBezTo>
                  <a:lnTo>
                    <a:pt x="14124" y="21091"/>
                  </a:lnTo>
                  <a:cubicBezTo>
                    <a:pt x="15206" y="20742"/>
                    <a:pt x="16224" y="20216"/>
                    <a:pt x="17146" y="19549"/>
                  </a:cubicBezTo>
                  <a:lnTo>
                    <a:pt x="16208" y="18260"/>
                  </a:lnTo>
                  <a:close/>
                  <a:moveTo>
                    <a:pt x="7953" y="19564"/>
                  </a:moveTo>
                  <a:lnTo>
                    <a:pt x="7460" y="21075"/>
                  </a:lnTo>
                  <a:cubicBezTo>
                    <a:pt x="8541" y="21425"/>
                    <a:pt x="9654" y="21600"/>
                    <a:pt x="10800" y="21600"/>
                  </a:cubicBezTo>
                  <a:lnTo>
                    <a:pt x="10800" y="20010"/>
                  </a:lnTo>
                  <a:cubicBezTo>
                    <a:pt x="9830" y="20010"/>
                    <a:pt x="8859" y="19866"/>
                    <a:pt x="7953" y="19564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817" name="Google Shape;888;p67"/>
            <p:cNvSpPr/>
            <p:nvPr/>
          </p:nvSpPr>
          <p:spPr>
            <a:xfrm rot="16200000" flipH="1">
              <a:off x="-650626" y="650625"/>
              <a:ext cx="2602504" cy="13012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21600" y="11929"/>
                    <a:pt x="16765" y="21600"/>
                    <a:pt x="10800" y="21600"/>
                  </a:cubicBezTo>
                  <a:cubicBezTo>
                    <a:pt x="4835" y="21600"/>
                    <a:pt x="0" y="11929"/>
                    <a:pt x="0" y="0"/>
                  </a:cubicBezTo>
                  <a:lnTo>
                    <a:pt x="10800" y="0"/>
                  </a:lnTo>
                  <a:close/>
                </a:path>
              </a:pathLst>
            </a:custGeom>
            <a:noFill/>
            <a:ln w="381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818" name="Google Shape;889;p67"/>
            <p:cNvSpPr/>
            <p:nvPr/>
          </p:nvSpPr>
          <p:spPr>
            <a:xfrm flipH="1">
              <a:off x="0" y="1077750"/>
              <a:ext cx="768903" cy="447002"/>
            </a:xfrm>
            <a:prstGeom prst="rect">
              <a:avLst/>
            </a:prstGeom>
            <a:noFill/>
            <a:ln w="381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</p:grpSp>
      <p:grpSp>
        <p:nvGrpSpPr>
          <p:cNvPr id="825" name="Google Shape;890;p67"/>
          <p:cNvGrpSpPr/>
          <p:nvPr/>
        </p:nvGrpSpPr>
        <p:grpSpPr>
          <a:xfrm>
            <a:off x="470522" y="766747"/>
            <a:ext cx="3114101" cy="485405"/>
            <a:chOff x="-1" y="-1"/>
            <a:chExt cx="3114099" cy="485403"/>
          </a:xfrm>
        </p:grpSpPr>
        <p:sp>
          <p:nvSpPr>
            <p:cNvPr id="820" name="Google Shape;891;p67"/>
            <p:cNvSpPr/>
            <p:nvPr/>
          </p:nvSpPr>
          <p:spPr>
            <a:xfrm>
              <a:off x="-2" y="-2"/>
              <a:ext cx="485403" cy="485405"/>
            </a:xfrm>
            <a:prstGeom prst="ellipse">
              <a:avLst/>
            </a:prstGeom>
            <a:solidFill>
              <a:srgbClr val="242841"/>
            </a:solidFill>
            <a:ln w="381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grpSp>
          <p:nvGrpSpPr>
            <p:cNvPr id="823" name="Google Shape;892;p67"/>
            <p:cNvGrpSpPr/>
            <p:nvPr/>
          </p:nvGrpSpPr>
          <p:grpSpPr>
            <a:xfrm>
              <a:off x="2714018" y="42657"/>
              <a:ext cx="400081" cy="400109"/>
              <a:chOff x="0" y="-1"/>
              <a:chExt cx="400080" cy="400107"/>
            </a:xfrm>
          </p:grpSpPr>
          <p:sp>
            <p:nvSpPr>
              <p:cNvPr id="821" name="Google Shape;893;p67"/>
              <p:cNvSpPr/>
              <p:nvPr/>
            </p:nvSpPr>
            <p:spPr>
              <a:xfrm>
                <a:off x="-1" y="-1"/>
                <a:ext cx="400081" cy="400108"/>
              </a:xfrm>
              <a:prstGeom prst="line">
                <a:avLst/>
              </a:prstGeom>
              <a:noFill/>
              <a:ln w="38100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22" name="Google Shape;894;p67"/>
              <p:cNvSpPr/>
              <p:nvPr/>
            </p:nvSpPr>
            <p:spPr>
              <a:xfrm flipH="1">
                <a:off x="0" y="-2"/>
                <a:ext cx="400079" cy="400109"/>
              </a:xfrm>
              <a:prstGeom prst="line">
                <a:avLst/>
              </a:prstGeom>
              <a:noFill/>
              <a:ln w="38100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824" name="Google Shape;895;p67"/>
            <p:cNvSpPr/>
            <p:nvPr/>
          </p:nvSpPr>
          <p:spPr>
            <a:xfrm>
              <a:off x="485399" y="242700"/>
              <a:ext cx="2425204" cy="3"/>
            </a:xfrm>
            <a:prstGeom prst="line">
              <a:avLst/>
            </a:prstGeom>
            <a:noFill/>
            <a:ln w="38100" cap="flat">
              <a:solidFill>
                <a:schemeClr val="accent1"/>
              </a:solidFill>
              <a:prstDash val="dash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826" name="תודה על ההקשבה…"/>
          <p:cNvSpPr txBox="1"/>
          <p:nvPr/>
        </p:nvSpPr>
        <p:spPr>
          <a:xfrm>
            <a:off x="2399833" y="2365935"/>
            <a:ext cx="5381923" cy="8602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r" rtl="1">
              <a:lnSpc>
                <a:spcPct val="60000"/>
              </a:lnSpc>
              <a:defRPr sz="4300" spc="-215">
                <a:solidFill>
                  <a:schemeClr val="accent5">
                    <a:lumOff val="44000"/>
                  </a:schemeClr>
                </a:solidFill>
                <a:uFill>
                  <a:solidFill>
                    <a:srgbClr val="000000"/>
                  </a:solidFill>
                </a:uFill>
                <a:latin typeface="Alef Regular"/>
                <a:ea typeface="Alef Regular"/>
                <a:cs typeface="Alef Regular"/>
                <a:sym typeface="Alef Regular"/>
              </a:defRPr>
            </a:pPr>
            <a:r>
              <a:rPr lang="he-IL" dirty="0"/>
              <a:t>"מוטב לרסן סוסים דוהרים </a:t>
            </a:r>
          </a:p>
          <a:p>
            <a:pPr algn="r" rtl="1">
              <a:lnSpc>
                <a:spcPct val="60000"/>
              </a:lnSpc>
              <a:defRPr sz="4300" spc="-215">
                <a:solidFill>
                  <a:schemeClr val="accent5">
                    <a:lumOff val="44000"/>
                  </a:schemeClr>
                </a:solidFill>
                <a:uFill>
                  <a:solidFill>
                    <a:srgbClr val="000000"/>
                  </a:solidFill>
                </a:uFill>
                <a:latin typeface="Alef Regular"/>
                <a:ea typeface="Alef Regular"/>
                <a:cs typeface="Alef Regular"/>
                <a:sym typeface="Alef Regular"/>
              </a:defRPr>
            </a:pPr>
            <a:r>
              <a:rPr lang="he-IL" dirty="0"/>
              <a:t>מאשר לדרבן פרדות עצלות"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50167814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" name="Google Shape;886;p67"/>
          <p:cNvGrpSpPr/>
          <p:nvPr/>
        </p:nvGrpSpPr>
        <p:grpSpPr>
          <a:xfrm>
            <a:off x="713223" y="1727623"/>
            <a:ext cx="1301254" cy="2602505"/>
            <a:chOff x="0" y="0"/>
            <a:chExt cx="1301253" cy="2602503"/>
          </a:xfrm>
        </p:grpSpPr>
        <p:sp>
          <p:nvSpPr>
            <p:cNvPr id="816" name="Google Shape;887;p67"/>
            <p:cNvSpPr/>
            <p:nvPr/>
          </p:nvSpPr>
          <p:spPr>
            <a:xfrm flipH="1">
              <a:off x="568607" y="1077731"/>
              <a:ext cx="446925" cy="4469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32" y="0"/>
                  </a:moveTo>
                  <a:lnTo>
                    <a:pt x="10832" y="1590"/>
                  </a:lnTo>
                  <a:cubicBezTo>
                    <a:pt x="11802" y="1606"/>
                    <a:pt x="12757" y="1750"/>
                    <a:pt x="13679" y="2052"/>
                  </a:cubicBezTo>
                  <a:lnTo>
                    <a:pt x="14172" y="541"/>
                  </a:lnTo>
                  <a:cubicBezTo>
                    <a:pt x="13090" y="191"/>
                    <a:pt x="11977" y="16"/>
                    <a:pt x="10832" y="0"/>
                  </a:cubicBezTo>
                  <a:close/>
                  <a:moveTo>
                    <a:pt x="7508" y="525"/>
                  </a:moveTo>
                  <a:cubicBezTo>
                    <a:pt x="6426" y="875"/>
                    <a:pt x="5408" y="1384"/>
                    <a:pt x="4486" y="2052"/>
                  </a:cubicBezTo>
                  <a:lnTo>
                    <a:pt x="5424" y="3340"/>
                  </a:lnTo>
                  <a:cubicBezTo>
                    <a:pt x="6204" y="2768"/>
                    <a:pt x="7062" y="2338"/>
                    <a:pt x="7985" y="2036"/>
                  </a:cubicBezTo>
                  <a:lnTo>
                    <a:pt x="7508" y="525"/>
                  </a:lnTo>
                  <a:close/>
                  <a:moveTo>
                    <a:pt x="17178" y="2083"/>
                  </a:moveTo>
                  <a:lnTo>
                    <a:pt x="16240" y="3372"/>
                  </a:lnTo>
                  <a:cubicBezTo>
                    <a:pt x="17020" y="3945"/>
                    <a:pt x="17703" y="4628"/>
                    <a:pt x="18276" y="5408"/>
                  </a:cubicBezTo>
                  <a:lnTo>
                    <a:pt x="19564" y="4486"/>
                  </a:lnTo>
                  <a:cubicBezTo>
                    <a:pt x="18896" y="3563"/>
                    <a:pt x="18085" y="2752"/>
                    <a:pt x="17178" y="2083"/>
                  </a:cubicBezTo>
                  <a:close/>
                  <a:moveTo>
                    <a:pt x="2083" y="4422"/>
                  </a:moveTo>
                  <a:cubicBezTo>
                    <a:pt x="1416" y="5344"/>
                    <a:pt x="891" y="6362"/>
                    <a:pt x="541" y="7428"/>
                  </a:cubicBezTo>
                  <a:lnTo>
                    <a:pt x="2052" y="7921"/>
                  </a:lnTo>
                  <a:cubicBezTo>
                    <a:pt x="2354" y="7015"/>
                    <a:pt x="2799" y="6156"/>
                    <a:pt x="3372" y="5360"/>
                  </a:cubicBezTo>
                  <a:lnTo>
                    <a:pt x="2083" y="4422"/>
                  </a:lnTo>
                  <a:close/>
                  <a:moveTo>
                    <a:pt x="21091" y="7492"/>
                  </a:moveTo>
                  <a:lnTo>
                    <a:pt x="19580" y="7985"/>
                  </a:lnTo>
                  <a:cubicBezTo>
                    <a:pt x="19866" y="8891"/>
                    <a:pt x="20010" y="9846"/>
                    <a:pt x="20010" y="10800"/>
                  </a:cubicBezTo>
                  <a:lnTo>
                    <a:pt x="20010" y="10832"/>
                  </a:lnTo>
                  <a:lnTo>
                    <a:pt x="21600" y="10800"/>
                  </a:lnTo>
                  <a:cubicBezTo>
                    <a:pt x="21600" y="9671"/>
                    <a:pt x="21425" y="8557"/>
                    <a:pt x="21091" y="7492"/>
                  </a:cubicBezTo>
                  <a:close/>
                  <a:moveTo>
                    <a:pt x="0" y="10768"/>
                  </a:moveTo>
                  <a:lnTo>
                    <a:pt x="0" y="10800"/>
                  </a:lnTo>
                  <a:cubicBezTo>
                    <a:pt x="0" y="11946"/>
                    <a:pt x="175" y="13075"/>
                    <a:pt x="525" y="14140"/>
                  </a:cubicBezTo>
                  <a:lnTo>
                    <a:pt x="2052" y="13647"/>
                  </a:lnTo>
                  <a:cubicBezTo>
                    <a:pt x="1750" y="12741"/>
                    <a:pt x="1590" y="11786"/>
                    <a:pt x="1590" y="10800"/>
                  </a:cubicBezTo>
                  <a:lnTo>
                    <a:pt x="1590" y="10768"/>
                  </a:lnTo>
                  <a:close/>
                  <a:moveTo>
                    <a:pt x="19564" y="13663"/>
                  </a:moveTo>
                  <a:cubicBezTo>
                    <a:pt x="19262" y="14586"/>
                    <a:pt x="18817" y="15444"/>
                    <a:pt x="18244" y="16224"/>
                  </a:cubicBezTo>
                  <a:lnTo>
                    <a:pt x="19533" y="17162"/>
                  </a:lnTo>
                  <a:cubicBezTo>
                    <a:pt x="20200" y="16256"/>
                    <a:pt x="20725" y="15238"/>
                    <a:pt x="21075" y="14156"/>
                  </a:cubicBezTo>
                  <a:lnTo>
                    <a:pt x="19564" y="13663"/>
                  </a:lnTo>
                  <a:close/>
                  <a:moveTo>
                    <a:pt x="3356" y="16224"/>
                  </a:moveTo>
                  <a:lnTo>
                    <a:pt x="2067" y="17146"/>
                  </a:lnTo>
                  <a:cubicBezTo>
                    <a:pt x="2736" y="18069"/>
                    <a:pt x="3531" y="18880"/>
                    <a:pt x="4454" y="19549"/>
                  </a:cubicBezTo>
                  <a:lnTo>
                    <a:pt x="5392" y="18260"/>
                  </a:lnTo>
                  <a:cubicBezTo>
                    <a:pt x="4612" y="17687"/>
                    <a:pt x="3929" y="17004"/>
                    <a:pt x="3356" y="16224"/>
                  </a:cubicBezTo>
                  <a:close/>
                  <a:moveTo>
                    <a:pt x="16208" y="18260"/>
                  </a:moveTo>
                  <a:cubicBezTo>
                    <a:pt x="15428" y="18833"/>
                    <a:pt x="14554" y="19278"/>
                    <a:pt x="13647" y="19564"/>
                  </a:cubicBezTo>
                  <a:lnTo>
                    <a:pt x="14124" y="21091"/>
                  </a:lnTo>
                  <a:cubicBezTo>
                    <a:pt x="15206" y="20742"/>
                    <a:pt x="16224" y="20216"/>
                    <a:pt x="17146" y="19549"/>
                  </a:cubicBezTo>
                  <a:lnTo>
                    <a:pt x="16208" y="18260"/>
                  </a:lnTo>
                  <a:close/>
                  <a:moveTo>
                    <a:pt x="7953" y="19564"/>
                  </a:moveTo>
                  <a:lnTo>
                    <a:pt x="7460" y="21075"/>
                  </a:lnTo>
                  <a:cubicBezTo>
                    <a:pt x="8541" y="21425"/>
                    <a:pt x="9654" y="21600"/>
                    <a:pt x="10800" y="21600"/>
                  </a:cubicBezTo>
                  <a:lnTo>
                    <a:pt x="10800" y="20010"/>
                  </a:lnTo>
                  <a:cubicBezTo>
                    <a:pt x="9830" y="20010"/>
                    <a:pt x="8859" y="19866"/>
                    <a:pt x="7953" y="19564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817" name="Google Shape;888;p67"/>
            <p:cNvSpPr/>
            <p:nvPr/>
          </p:nvSpPr>
          <p:spPr>
            <a:xfrm rot="16200000" flipH="1">
              <a:off x="-650626" y="650625"/>
              <a:ext cx="2602504" cy="13012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21600" y="11929"/>
                    <a:pt x="16765" y="21600"/>
                    <a:pt x="10800" y="21600"/>
                  </a:cubicBezTo>
                  <a:cubicBezTo>
                    <a:pt x="4835" y="21600"/>
                    <a:pt x="0" y="11929"/>
                    <a:pt x="0" y="0"/>
                  </a:cubicBezTo>
                  <a:lnTo>
                    <a:pt x="10800" y="0"/>
                  </a:lnTo>
                  <a:close/>
                </a:path>
              </a:pathLst>
            </a:custGeom>
            <a:noFill/>
            <a:ln w="381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818" name="Google Shape;889;p67"/>
            <p:cNvSpPr/>
            <p:nvPr/>
          </p:nvSpPr>
          <p:spPr>
            <a:xfrm flipH="1">
              <a:off x="0" y="1077750"/>
              <a:ext cx="768903" cy="447002"/>
            </a:xfrm>
            <a:prstGeom prst="rect">
              <a:avLst/>
            </a:prstGeom>
            <a:noFill/>
            <a:ln w="381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</p:grpSp>
      <p:grpSp>
        <p:nvGrpSpPr>
          <p:cNvPr id="825" name="Google Shape;890;p67"/>
          <p:cNvGrpSpPr/>
          <p:nvPr/>
        </p:nvGrpSpPr>
        <p:grpSpPr>
          <a:xfrm>
            <a:off x="470522" y="766747"/>
            <a:ext cx="3114101" cy="485405"/>
            <a:chOff x="-1" y="-1"/>
            <a:chExt cx="3114099" cy="485403"/>
          </a:xfrm>
        </p:grpSpPr>
        <p:sp>
          <p:nvSpPr>
            <p:cNvPr id="820" name="Google Shape;891;p67"/>
            <p:cNvSpPr/>
            <p:nvPr/>
          </p:nvSpPr>
          <p:spPr>
            <a:xfrm>
              <a:off x="-2" y="-2"/>
              <a:ext cx="485403" cy="485405"/>
            </a:xfrm>
            <a:prstGeom prst="ellipse">
              <a:avLst/>
            </a:prstGeom>
            <a:solidFill>
              <a:srgbClr val="242841"/>
            </a:solidFill>
            <a:ln w="381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grpSp>
          <p:nvGrpSpPr>
            <p:cNvPr id="823" name="Google Shape;892;p67"/>
            <p:cNvGrpSpPr/>
            <p:nvPr/>
          </p:nvGrpSpPr>
          <p:grpSpPr>
            <a:xfrm>
              <a:off x="2714018" y="42657"/>
              <a:ext cx="400081" cy="400109"/>
              <a:chOff x="0" y="-1"/>
              <a:chExt cx="400080" cy="400107"/>
            </a:xfrm>
          </p:grpSpPr>
          <p:sp>
            <p:nvSpPr>
              <p:cNvPr id="821" name="Google Shape;893;p67"/>
              <p:cNvSpPr/>
              <p:nvPr/>
            </p:nvSpPr>
            <p:spPr>
              <a:xfrm>
                <a:off x="-1" y="-1"/>
                <a:ext cx="400081" cy="400108"/>
              </a:xfrm>
              <a:prstGeom prst="line">
                <a:avLst/>
              </a:prstGeom>
              <a:noFill/>
              <a:ln w="38100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22" name="Google Shape;894;p67"/>
              <p:cNvSpPr/>
              <p:nvPr/>
            </p:nvSpPr>
            <p:spPr>
              <a:xfrm flipH="1">
                <a:off x="0" y="-2"/>
                <a:ext cx="400079" cy="400109"/>
              </a:xfrm>
              <a:prstGeom prst="line">
                <a:avLst/>
              </a:prstGeom>
              <a:noFill/>
              <a:ln w="38100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824" name="Google Shape;895;p67"/>
            <p:cNvSpPr/>
            <p:nvPr/>
          </p:nvSpPr>
          <p:spPr>
            <a:xfrm>
              <a:off x="485399" y="242700"/>
              <a:ext cx="2425204" cy="3"/>
            </a:xfrm>
            <a:prstGeom prst="line">
              <a:avLst/>
            </a:prstGeom>
            <a:noFill/>
            <a:ln w="38100" cap="flat">
              <a:solidFill>
                <a:schemeClr val="accent1"/>
              </a:solidFill>
              <a:prstDash val="dash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2" name="Google Shape;466;p47">
            <a:extLst>
              <a:ext uri="{FF2B5EF4-FFF2-40B4-BE49-F238E27FC236}">
                <a16:creationId xmlns:a16="http://schemas.microsoft.com/office/drawing/2014/main" id="{779BB4C8-48D6-79FD-71AA-E73813EE787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865664" y="2692225"/>
            <a:ext cx="3605658" cy="830266"/>
          </a:xfrm>
          <a:prstGeom prst="rect">
            <a:avLst/>
          </a:prstGeom>
        </p:spPr>
        <p:txBody>
          <a:bodyPr>
            <a:normAutofit/>
          </a:bodyPr>
          <a:lstStyle>
            <a:lvl1pPr defTabSz="722376">
              <a:defRPr sz="3500" spc="-178">
                <a:latin typeface="Alef Regular"/>
                <a:ea typeface="Alef Regular"/>
                <a:cs typeface="Alef Regular"/>
                <a:sym typeface="Alef Regular"/>
              </a:defRPr>
            </a:lvl1pPr>
          </a:lstStyle>
          <a:p>
            <a:pPr algn="r"/>
            <a:r>
              <a:rPr lang="he-IL" sz="4000" dirty="0">
                <a:hlinkClick r:id="rId2"/>
              </a:rPr>
              <a:t>לאפסן את האגו</a:t>
            </a:r>
            <a:endParaRPr sz="4000" dirty="0"/>
          </a:p>
        </p:txBody>
      </p:sp>
    </p:spTree>
    <p:extLst>
      <p:ext uri="{BB962C8B-B14F-4D97-AF65-F5344CB8AC3E}">
        <p14:creationId xmlns:p14="http://schemas.microsoft.com/office/powerpoint/2010/main" val="3338942933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315;p41"/>
          <p:cNvSpPr txBox="1">
            <a:spLocks noGrp="1"/>
          </p:cNvSpPr>
          <p:nvPr>
            <p:ph type="title"/>
          </p:nvPr>
        </p:nvSpPr>
        <p:spPr>
          <a:xfrm>
            <a:off x="713250" y="615725"/>
            <a:ext cx="7717500" cy="572702"/>
          </a:xfrm>
          <a:prstGeom prst="rect">
            <a:avLst/>
          </a:prstGeom>
        </p:spPr>
        <p:txBody>
          <a:bodyPr/>
          <a:lstStyle>
            <a:lvl1pPr defTabSz="722376">
              <a:defRPr sz="2100" spc="-106">
                <a:latin typeface="Alef Regular"/>
                <a:ea typeface="Alef Regular"/>
                <a:cs typeface="Alef Regular"/>
                <a:sym typeface="Alef Regular"/>
              </a:defRPr>
            </a:lvl1pPr>
          </a:lstStyle>
          <a:p>
            <a:r>
              <a:t>מה נעשה כאן היום?</a:t>
            </a:r>
          </a:p>
        </p:txBody>
      </p:sp>
      <p:sp>
        <p:nvSpPr>
          <p:cNvPr id="588" name="Google Shape;319;p41"/>
          <p:cNvSpPr txBox="1"/>
          <p:nvPr/>
        </p:nvSpPr>
        <p:spPr>
          <a:xfrm>
            <a:off x="819798" y="1818250"/>
            <a:ext cx="833401" cy="518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3" tIns="91423" rIns="91423" bIns="91423" anchor="ctr">
            <a:normAutofit/>
          </a:bodyPr>
          <a:lstStyle>
            <a:lvl1pPr algn="ctr" defTabSz="292607">
              <a:defRPr sz="1920" spc="-160">
                <a:solidFill>
                  <a:schemeClr val="accent5">
                    <a:lumOff val="44000"/>
                  </a:schemeClr>
                </a:solidFill>
                <a:latin typeface="Alef Regular"/>
                <a:ea typeface="Alef Regular"/>
                <a:cs typeface="Alef Regular"/>
                <a:sym typeface="Alef Regular"/>
              </a:defRPr>
            </a:lvl1pPr>
          </a:lstStyle>
          <a:p>
            <a:r>
              <a:rPr dirty="0"/>
              <a:t>0</a:t>
            </a:r>
            <a:r>
              <a:rPr lang="en-US" dirty="0"/>
              <a:t>2</a:t>
            </a:r>
            <a:endParaRPr dirty="0"/>
          </a:p>
        </p:txBody>
      </p:sp>
      <p:sp>
        <p:nvSpPr>
          <p:cNvPr id="589" name="Google Shape;321;p41"/>
          <p:cNvSpPr txBox="1"/>
          <p:nvPr/>
        </p:nvSpPr>
        <p:spPr>
          <a:xfrm>
            <a:off x="7484298" y="1818250"/>
            <a:ext cx="833402" cy="518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3" tIns="91423" rIns="91423" bIns="91423" anchor="ctr">
            <a:normAutofit/>
          </a:bodyPr>
          <a:lstStyle>
            <a:lvl1pPr algn="ctr" defTabSz="292607">
              <a:defRPr sz="1920" spc="-160">
                <a:solidFill>
                  <a:schemeClr val="accent5">
                    <a:lumOff val="44000"/>
                  </a:schemeClr>
                </a:solidFill>
                <a:latin typeface="Alef Regular"/>
                <a:ea typeface="Alef Regular"/>
                <a:cs typeface="Alef Regular"/>
                <a:sym typeface="Alef Regular"/>
              </a:defRPr>
            </a:lvl1pPr>
          </a:lstStyle>
          <a:p>
            <a:r>
              <a:t>01</a:t>
            </a:r>
          </a:p>
        </p:txBody>
      </p:sp>
      <p:sp>
        <p:nvSpPr>
          <p:cNvPr id="590" name="Google Shape;324;p41"/>
          <p:cNvSpPr txBox="1"/>
          <p:nvPr/>
        </p:nvSpPr>
        <p:spPr>
          <a:xfrm>
            <a:off x="819798" y="3470144"/>
            <a:ext cx="833402" cy="518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3" tIns="91423" rIns="91423" bIns="91423" anchor="ctr">
            <a:normAutofit/>
          </a:bodyPr>
          <a:lstStyle>
            <a:lvl1pPr algn="ctr" defTabSz="292607">
              <a:defRPr sz="1920" spc="-160">
                <a:solidFill>
                  <a:schemeClr val="accent5">
                    <a:lumOff val="44000"/>
                  </a:schemeClr>
                </a:solidFill>
                <a:latin typeface="Alef Regular"/>
                <a:ea typeface="Alef Regular"/>
                <a:cs typeface="Alef Regular"/>
                <a:sym typeface="Alef Regular"/>
              </a:defRPr>
            </a:lvl1pPr>
          </a:lstStyle>
          <a:p>
            <a:r>
              <a:t>04</a:t>
            </a:r>
          </a:p>
        </p:txBody>
      </p:sp>
      <p:sp>
        <p:nvSpPr>
          <p:cNvPr id="591" name="Google Shape;327;p41"/>
          <p:cNvSpPr txBox="1"/>
          <p:nvPr/>
        </p:nvSpPr>
        <p:spPr>
          <a:xfrm>
            <a:off x="7488624" y="3470144"/>
            <a:ext cx="833402" cy="518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3" tIns="91423" rIns="91423" bIns="91423" anchor="ctr">
            <a:normAutofit/>
          </a:bodyPr>
          <a:lstStyle>
            <a:lvl1pPr algn="ctr" defTabSz="292607">
              <a:defRPr sz="1920" spc="-160">
                <a:solidFill>
                  <a:schemeClr val="accent5">
                    <a:lumOff val="44000"/>
                  </a:schemeClr>
                </a:solidFill>
                <a:latin typeface="Alef Regular"/>
                <a:ea typeface="Alef Regular"/>
                <a:cs typeface="Alef Regular"/>
                <a:sym typeface="Alef Regular"/>
              </a:defRPr>
            </a:lvl1pPr>
          </a:lstStyle>
          <a:p>
            <a:r>
              <a:rPr dirty="0"/>
              <a:t>0</a:t>
            </a:r>
            <a:r>
              <a:rPr lang="en-US" dirty="0"/>
              <a:t>3</a:t>
            </a:r>
            <a:endParaRPr dirty="0"/>
          </a:p>
        </p:txBody>
      </p:sp>
      <p:grpSp>
        <p:nvGrpSpPr>
          <p:cNvPr id="594" name="Google Shape;328;p41"/>
          <p:cNvGrpSpPr/>
          <p:nvPr/>
        </p:nvGrpSpPr>
        <p:grpSpPr>
          <a:xfrm>
            <a:off x="7660351" y="1008656"/>
            <a:ext cx="463992" cy="463994"/>
            <a:chOff x="0" y="0"/>
            <a:chExt cx="463991" cy="463992"/>
          </a:xfrm>
        </p:grpSpPr>
        <p:sp>
          <p:nvSpPr>
            <p:cNvPr id="592" name="Google Shape;329;p41"/>
            <p:cNvSpPr/>
            <p:nvPr/>
          </p:nvSpPr>
          <p:spPr>
            <a:xfrm>
              <a:off x="0" y="-1"/>
              <a:ext cx="463992" cy="463994"/>
            </a:xfrm>
            <a:prstGeom prst="line">
              <a:avLst/>
            </a:prstGeom>
            <a:noFill/>
            <a:ln w="381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593" name="Google Shape;330;p41"/>
            <p:cNvSpPr/>
            <p:nvPr/>
          </p:nvSpPr>
          <p:spPr>
            <a:xfrm flipH="1">
              <a:off x="-1" y="-1"/>
              <a:ext cx="463993" cy="463994"/>
            </a:xfrm>
            <a:prstGeom prst="line">
              <a:avLst/>
            </a:prstGeom>
            <a:noFill/>
            <a:ln w="381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595" name="Google Shape;331;p41"/>
          <p:cNvSpPr/>
          <p:nvPr/>
        </p:nvSpPr>
        <p:spPr>
          <a:xfrm rot="16200000">
            <a:off x="988275" y="981602"/>
            <a:ext cx="518101" cy="518101"/>
          </a:xfrm>
          <a:prstGeom prst="ellipse">
            <a:avLst/>
          </a:prstGeom>
          <a:solidFill>
            <a:srgbClr val="242841"/>
          </a:solidFill>
          <a:ln w="38100">
            <a:solidFill>
              <a:schemeClr val="accent1"/>
            </a:solidFill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  <a:endParaRPr/>
          </a:p>
        </p:txBody>
      </p:sp>
      <p:grpSp>
        <p:nvGrpSpPr>
          <p:cNvPr id="598" name="Google Shape;332;p41"/>
          <p:cNvGrpSpPr/>
          <p:nvPr/>
        </p:nvGrpSpPr>
        <p:grpSpPr>
          <a:xfrm>
            <a:off x="1015324" y="2678106"/>
            <a:ext cx="463996" cy="463994"/>
            <a:chOff x="-1" y="0"/>
            <a:chExt cx="463994" cy="463992"/>
          </a:xfrm>
        </p:grpSpPr>
        <p:sp>
          <p:nvSpPr>
            <p:cNvPr id="596" name="Google Shape;333;p41"/>
            <p:cNvSpPr/>
            <p:nvPr/>
          </p:nvSpPr>
          <p:spPr>
            <a:xfrm>
              <a:off x="-1" y="-1"/>
              <a:ext cx="463994" cy="463994"/>
            </a:xfrm>
            <a:prstGeom prst="line">
              <a:avLst/>
            </a:prstGeom>
            <a:noFill/>
            <a:ln w="381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597" name="Google Shape;334;p41"/>
            <p:cNvSpPr/>
            <p:nvPr/>
          </p:nvSpPr>
          <p:spPr>
            <a:xfrm flipH="1">
              <a:off x="-2" y="-1"/>
              <a:ext cx="463994" cy="463994"/>
            </a:xfrm>
            <a:prstGeom prst="line">
              <a:avLst/>
            </a:prstGeom>
            <a:noFill/>
            <a:ln w="381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599" name="Google Shape;335;p41"/>
          <p:cNvSpPr/>
          <p:nvPr/>
        </p:nvSpPr>
        <p:spPr>
          <a:xfrm rot="16200000">
            <a:off x="7633299" y="2647326"/>
            <a:ext cx="518101" cy="518101"/>
          </a:xfrm>
          <a:prstGeom prst="ellipse">
            <a:avLst/>
          </a:prstGeom>
          <a:solidFill>
            <a:srgbClr val="242841"/>
          </a:solidFill>
          <a:ln w="38100">
            <a:solidFill>
              <a:schemeClr val="accent1"/>
            </a:solidFill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600" name="נדבר על פיתוח אנשים וקבוצה…"/>
          <p:cNvSpPr txBox="1"/>
          <p:nvPr/>
        </p:nvSpPr>
        <p:spPr>
          <a:xfrm>
            <a:off x="3270504" y="1786558"/>
            <a:ext cx="1028488" cy="235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r" rtl="1">
              <a:lnSpc>
                <a:spcPct val="90000"/>
              </a:lnSpc>
              <a:defRPr sz="1700" spc="-85">
                <a:solidFill>
                  <a:schemeClr val="accent5">
                    <a:lumOff val="44000"/>
                  </a:schemeClr>
                </a:solidFill>
                <a:uFill>
                  <a:solidFill>
                    <a:srgbClr val="000000"/>
                  </a:solidFill>
                </a:uFill>
                <a:latin typeface="Alef Regular"/>
                <a:ea typeface="Alef Regular"/>
                <a:cs typeface="Alef Regular"/>
                <a:sym typeface="Alef Regular"/>
              </a:defRPr>
            </a:pPr>
            <a:r>
              <a:rPr lang="he-IL" dirty="0"/>
              <a:t>במה אני מאמין</a:t>
            </a:r>
            <a:endParaRPr dirty="0"/>
          </a:p>
        </p:txBody>
      </p:sp>
      <p:sp>
        <p:nvSpPr>
          <p:cNvPr id="601" name="נדבר על פיתוח היחיד בתוך הקבוצה"/>
          <p:cNvSpPr txBox="1"/>
          <p:nvPr/>
        </p:nvSpPr>
        <p:spPr>
          <a:xfrm>
            <a:off x="5476822" y="3528866"/>
            <a:ext cx="1739642" cy="4708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r" rtl="1">
              <a:lnSpc>
                <a:spcPct val="90000"/>
              </a:lnSpc>
              <a:defRPr sz="1700" spc="-85">
                <a:solidFill>
                  <a:schemeClr val="accent5">
                    <a:lumOff val="44000"/>
                  </a:schemeClr>
                </a:solidFill>
                <a:uFill>
                  <a:solidFill>
                    <a:srgbClr val="000000"/>
                  </a:solidFill>
                </a:uFill>
                <a:latin typeface="Alef Regular"/>
                <a:ea typeface="Alef Regular"/>
                <a:cs typeface="Alef Regular"/>
                <a:sym typeface="Alef Regular"/>
              </a:defRPr>
            </a:lvl1pPr>
          </a:lstStyle>
          <a:p>
            <a:r>
              <a:rPr lang="he-IL" dirty="0"/>
              <a:t>סביבה בתוכה טאלנט גדל</a:t>
            </a:r>
          </a:p>
          <a:p>
            <a:r>
              <a:rPr lang="he-IL" dirty="0"/>
              <a:t>וטיפוח של מספרי 2</a:t>
            </a:r>
            <a:endParaRPr dirty="0"/>
          </a:p>
        </p:txBody>
      </p:sp>
      <p:sp>
        <p:nvSpPr>
          <p:cNvPr id="602" name="אספר לכםן על התובנות שיש לי…"/>
          <p:cNvSpPr txBox="1"/>
          <p:nvPr/>
        </p:nvSpPr>
        <p:spPr>
          <a:xfrm>
            <a:off x="4781502" y="1554379"/>
            <a:ext cx="2434962" cy="9417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r" rtl="1">
              <a:lnSpc>
                <a:spcPct val="90000"/>
              </a:lnSpc>
              <a:defRPr sz="1700" spc="-85">
                <a:solidFill>
                  <a:schemeClr val="accent5">
                    <a:lumOff val="44000"/>
                  </a:schemeClr>
                </a:solidFill>
                <a:uFill>
                  <a:solidFill>
                    <a:srgbClr val="000000"/>
                  </a:solidFill>
                </a:uFill>
                <a:latin typeface="Alef Regular"/>
                <a:ea typeface="Alef Regular"/>
                <a:cs typeface="Alef Regular"/>
                <a:sym typeface="Alef Regular"/>
              </a:defRPr>
            </a:pPr>
            <a:r>
              <a:rPr dirty="0" err="1"/>
              <a:t>אספר</a:t>
            </a:r>
            <a:r>
              <a:rPr dirty="0"/>
              <a:t> </a:t>
            </a:r>
            <a:r>
              <a:rPr dirty="0" err="1"/>
              <a:t>לכםן</a:t>
            </a:r>
            <a:r>
              <a:rPr dirty="0"/>
              <a:t> </a:t>
            </a:r>
            <a:r>
              <a:rPr dirty="0" err="1"/>
              <a:t>על</a:t>
            </a:r>
            <a:r>
              <a:rPr dirty="0"/>
              <a:t> </a:t>
            </a:r>
            <a:r>
              <a:rPr dirty="0" err="1"/>
              <a:t>התובנות</a:t>
            </a:r>
            <a:r>
              <a:rPr dirty="0"/>
              <a:t> </a:t>
            </a:r>
            <a:r>
              <a:rPr dirty="0" err="1"/>
              <a:t>שיש</a:t>
            </a:r>
            <a:r>
              <a:rPr dirty="0"/>
              <a:t> </a:t>
            </a:r>
            <a:r>
              <a:rPr dirty="0" err="1"/>
              <a:t>לי</a:t>
            </a:r>
            <a:endParaRPr dirty="0"/>
          </a:p>
          <a:p>
            <a:pPr algn="r" rtl="1">
              <a:lnSpc>
                <a:spcPct val="90000"/>
              </a:lnSpc>
              <a:defRPr sz="1700" spc="-85">
                <a:solidFill>
                  <a:schemeClr val="accent5">
                    <a:lumOff val="44000"/>
                  </a:schemeClr>
                </a:solidFill>
                <a:uFill>
                  <a:solidFill>
                    <a:srgbClr val="000000"/>
                  </a:solidFill>
                </a:uFill>
                <a:latin typeface="Alef Regular"/>
                <a:ea typeface="Alef Regular"/>
                <a:cs typeface="Alef Regular"/>
                <a:sym typeface="Alef Regular"/>
              </a:defRPr>
            </a:pPr>
            <a:r>
              <a:rPr dirty="0" err="1"/>
              <a:t>מהספורט</a:t>
            </a:r>
            <a:r>
              <a:rPr lang="he-IL" dirty="0"/>
              <a:t>, </a:t>
            </a:r>
            <a:r>
              <a:rPr dirty="0" err="1"/>
              <a:t>הצבא</a:t>
            </a:r>
            <a:r>
              <a:rPr dirty="0"/>
              <a:t> </a:t>
            </a:r>
            <a:r>
              <a:rPr dirty="0" err="1"/>
              <a:t>והשילוב</a:t>
            </a:r>
            <a:r>
              <a:rPr dirty="0"/>
              <a:t> </a:t>
            </a:r>
            <a:r>
              <a:rPr dirty="0" err="1"/>
              <a:t>ביניהם</a:t>
            </a:r>
            <a:endParaRPr lang="he-IL" dirty="0"/>
          </a:p>
          <a:p>
            <a:pPr algn="r" rtl="1">
              <a:lnSpc>
                <a:spcPct val="90000"/>
              </a:lnSpc>
              <a:defRPr sz="1700" spc="-85">
                <a:solidFill>
                  <a:schemeClr val="accent5">
                    <a:lumOff val="44000"/>
                  </a:schemeClr>
                </a:solidFill>
                <a:uFill>
                  <a:solidFill>
                    <a:srgbClr val="000000"/>
                  </a:solidFill>
                </a:uFill>
                <a:latin typeface="Alef Regular"/>
                <a:ea typeface="Alef Regular"/>
                <a:cs typeface="Alef Regular"/>
                <a:sym typeface="Alef Regular"/>
              </a:defRPr>
            </a:pPr>
            <a:r>
              <a:rPr lang="he-IL" dirty="0"/>
              <a:t>ועל מאמן /מנהל בסביבה תחרותית </a:t>
            </a:r>
          </a:p>
          <a:p>
            <a:pPr algn="r" rtl="1">
              <a:lnSpc>
                <a:spcPct val="90000"/>
              </a:lnSpc>
              <a:defRPr sz="1700" spc="-85">
                <a:solidFill>
                  <a:schemeClr val="accent5">
                    <a:lumOff val="44000"/>
                  </a:schemeClr>
                </a:solidFill>
                <a:uFill>
                  <a:solidFill>
                    <a:srgbClr val="000000"/>
                  </a:solidFill>
                </a:uFill>
                <a:latin typeface="Alef Regular"/>
                <a:ea typeface="Alef Regular"/>
                <a:cs typeface="Alef Regular"/>
                <a:sym typeface="Alef Regular"/>
              </a:defRPr>
            </a:pPr>
            <a:r>
              <a:rPr lang="he-IL" dirty="0"/>
              <a:t>בתוך </a:t>
            </a:r>
            <a:r>
              <a:rPr lang="he-IL" dirty="0" err="1"/>
              <a:t>אירגון</a:t>
            </a:r>
            <a:endParaRPr dirty="0"/>
          </a:p>
        </p:txBody>
      </p:sp>
      <p:sp>
        <p:nvSpPr>
          <p:cNvPr id="603" name="ואם תרצו, שאלות."/>
          <p:cNvSpPr txBox="1"/>
          <p:nvPr/>
        </p:nvSpPr>
        <p:spPr>
          <a:xfrm>
            <a:off x="1398824" y="3483256"/>
            <a:ext cx="2953731" cy="235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 algn="r" rtl="1">
              <a:lnSpc>
                <a:spcPct val="90000"/>
              </a:lnSpc>
              <a:defRPr sz="1700" spc="-85">
                <a:solidFill>
                  <a:schemeClr val="accent5">
                    <a:lumOff val="44000"/>
                  </a:schemeClr>
                </a:solidFill>
                <a:uFill>
                  <a:solidFill>
                    <a:srgbClr val="000000"/>
                  </a:solidFill>
                </a:uFill>
                <a:latin typeface="Alef Regular"/>
                <a:ea typeface="Alef Regular"/>
                <a:cs typeface="Alef Regular"/>
                <a:sym typeface="Alef Regular"/>
              </a:defRPr>
            </a:lvl1pPr>
          </a:lstStyle>
          <a:p>
            <a:r>
              <a:rPr lang="he-IL" dirty="0"/>
              <a:t>ניהול האגו</a:t>
            </a:r>
            <a:endParaRPr dirty="0"/>
          </a:p>
        </p:txBody>
      </p:sp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" name="Google Shape;886;p67"/>
          <p:cNvGrpSpPr/>
          <p:nvPr/>
        </p:nvGrpSpPr>
        <p:grpSpPr>
          <a:xfrm>
            <a:off x="713223" y="1727623"/>
            <a:ext cx="1301254" cy="2602505"/>
            <a:chOff x="0" y="0"/>
            <a:chExt cx="1301253" cy="2602503"/>
          </a:xfrm>
        </p:grpSpPr>
        <p:sp>
          <p:nvSpPr>
            <p:cNvPr id="816" name="Google Shape;887;p67"/>
            <p:cNvSpPr/>
            <p:nvPr/>
          </p:nvSpPr>
          <p:spPr>
            <a:xfrm flipH="1">
              <a:off x="568607" y="1077731"/>
              <a:ext cx="446925" cy="4469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32" y="0"/>
                  </a:moveTo>
                  <a:lnTo>
                    <a:pt x="10832" y="1590"/>
                  </a:lnTo>
                  <a:cubicBezTo>
                    <a:pt x="11802" y="1606"/>
                    <a:pt x="12757" y="1750"/>
                    <a:pt x="13679" y="2052"/>
                  </a:cubicBezTo>
                  <a:lnTo>
                    <a:pt x="14172" y="541"/>
                  </a:lnTo>
                  <a:cubicBezTo>
                    <a:pt x="13090" y="191"/>
                    <a:pt x="11977" y="16"/>
                    <a:pt x="10832" y="0"/>
                  </a:cubicBezTo>
                  <a:close/>
                  <a:moveTo>
                    <a:pt x="7508" y="525"/>
                  </a:moveTo>
                  <a:cubicBezTo>
                    <a:pt x="6426" y="875"/>
                    <a:pt x="5408" y="1384"/>
                    <a:pt x="4486" y="2052"/>
                  </a:cubicBezTo>
                  <a:lnTo>
                    <a:pt x="5424" y="3340"/>
                  </a:lnTo>
                  <a:cubicBezTo>
                    <a:pt x="6204" y="2768"/>
                    <a:pt x="7062" y="2338"/>
                    <a:pt x="7985" y="2036"/>
                  </a:cubicBezTo>
                  <a:lnTo>
                    <a:pt x="7508" y="525"/>
                  </a:lnTo>
                  <a:close/>
                  <a:moveTo>
                    <a:pt x="17178" y="2083"/>
                  </a:moveTo>
                  <a:lnTo>
                    <a:pt x="16240" y="3372"/>
                  </a:lnTo>
                  <a:cubicBezTo>
                    <a:pt x="17020" y="3945"/>
                    <a:pt x="17703" y="4628"/>
                    <a:pt x="18276" y="5408"/>
                  </a:cubicBezTo>
                  <a:lnTo>
                    <a:pt x="19564" y="4486"/>
                  </a:lnTo>
                  <a:cubicBezTo>
                    <a:pt x="18896" y="3563"/>
                    <a:pt x="18085" y="2752"/>
                    <a:pt x="17178" y="2083"/>
                  </a:cubicBezTo>
                  <a:close/>
                  <a:moveTo>
                    <a:pt x="2083" y="4422"/>
                  </a:moveTo>
                  <a:cubicBezTo>
                    <a:pt x="1416" y="5344"/>
                    <a:pt x="891" y="6362"/>
                    <a:pt x="541" y="7428"/>
                  </a:cubicBezTo>
                  <a:lnTo>
                    <a:pt x="2052" y="7921"/>
                  </a:lnTo>
                  <a:cubicBezTo>
                    <a:pt x="2354" y="7015"/>
                    <a:pt x="2799" y="6156"/>
                    <a:pt x="3372" y="5360"/>
                  </a:cubicBezTo>
                  <a:lnTo>
                    <a:pt x="2083" y="4422"/>
                  </a:lnTo>
                  <a:close/>
                  <a:moveTo>
                    <a:pt x="21091" y="7492"/>
                  </a:moveTo>
                  <a:lnTo>
                    <a:pt x="19580" y="7985"/>
                  </a:lnTo>
                  <a:cubicBezTo>
                    <a:pt x="19866" y="8891"/>
                    <a:pt x="20010" y="9846"/>
                    <a:pt x="20010" y="10800"/>
                  </a:cubicBezTo>
                  <a:lnTo>
                    <a:pt x="20010" y="10832"/>
                  </a:lnTo>
                  <a:lnTo>
                    <a:pt x="21600" y="10800"/>
                  </a:lnTo>
                  <a:cubicBezTo>
                    <a:pt x="21600" y="9671"/>
                    <a:pt x="21425" y="8557"/>
                    <a:pt x="21091" y="7492"/>
                  </a:cubicBezTo>
                  <a:close/>
                  <a:moveTo>
                    <a:pt x="0" y="10768"/>
                  </a:moveTo>
                  <a:lnTo>
                    <a:pt x="0" y="10800"/>
                  </a:lnTo>
                  <a:cubicBezTo>
                    <a:pt x="0" y="11946"/>
                    <a:pt x="175" y="13075"/>
                    <a:pt x="525" y="14140"/>
                  </a:cubicBezTo>
                  <a:lnTo>
                    <a:pt x="2052" y="13647"/>
                  </a:lnTo>
                  <a:cubicBezTo>
                    <a:pt x="1750" y="12741"/>
                    <a:pt x="1590" y="11786"/>
                    <a:pt x="1590" y="10800"/>
                  </a:cubicBezTo>
                  <a:lnTo>
                    <a:pt x="1590" y="10768"/>
                  </a:lnTo>
                  <a:close/>
                  <a:moveTo>
                    <a:pt x="19564" y="13663"/>
                  </a:moveTo>
                  <a:cubicBezTo>
                    <a:pt x="19262" y="14586"/>
                    <a:pt x="18817" y="15444"/>
                    <a:pt x="18244" y="16224"/>
                  </a:cubicBezTo>
                  <a:lnTo>
                    <a:pt x="19533" y="17162"/>
                  </a:lnTo>
                  <a:cubicBezTo>
                    <a:pt x="20200" y="16256"/>
                    <a:pt x="20725" y="15238"/>
                    <a:pt x="21075" y="14156"/>
                  </a:cubicBezTo>
                  <a:lnTo>
                    <a:pt x="19564" y="13663"/>
                  </a:lnTo>
                  <a:close/>
                  <a:moveTo>
                    <a:pt x="3356" y="16224"/>
                  </a:moveTo>
                  <a:lnTo>
                    <a:pt x="2067" y="17146"/>
                  </a:lnTo>
                  <a:cubicBezTo>
                    <a:pt x="2736" y="18069"/>
                    <a:pt x="3531" y="18880"/>
                    <a:pt x="4454" y="19549"/>
                  </a:cubicBezTo>
                  <a:lnTo>
                    <a:pt x="5392" y="18260"/>
                  </a:lnTo>
                  <a:cubicBezTo>
                    <a:pt x="4612" y="17687"/>
                    <a:pt x="3929" y="17004"/>
                    <a:pt x="3356" y="16224"/>
                  </a:cubicBezTo>
                  <a:close/>
                  <a:moveTo>
                    <a:pt x="16208" y="18260"/>
                  </a:moveTo>
                  <a:cubicBezTo>
                    <a:pt x="15428" y="18833"/>
                    <a:pt x="14554" y="19278"/>
                    <a:pt x="13647" y="19564"/>
                  </a:cubicBezTo>
                  <a:lnTo>
                    <a:pt x="14124" y="21091"/>
                  </a:lnTo>
                  <a:cubicBezTo>
                    <a:pt x="15206" y="20742"/>
                    <a:pt x="16224" y="20216"/>
                    <a:pt x="17146" y="19549"/>
                  </a:cubicBezTo>
                  <a:lnTo>
                    <a:pt x="16208" y="18260"/>
                  </a:lnTo>
                  <a:close/>
                  <a:moveTo>
                    <a:pt x="7953" y="19564"/>
                  </a:moveTo>
                  <a:lnTo>
                    <a:pt x="7460" y="21075"/>
                  </a:lnTo>
                  <a:cubicBezTo>
                    <a:pt x="8541" y="21425"/>
                    <a:pt x="9654" y="21600"/>
                    <a:pt x="10800" y="21600"/>
                  </a:cubicBezTo>
                  <a:lnTo>
                    <a:pt x="10800" y="20010"/>
                  </a:lnTo>
                  <a:cubicBezTo>
                    <a:pt x="9830" y="20010"/>
                    <a:pt x="8859" y="19866"/>
                    <a:pt x="7953" y="19564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817" name="Google Shape;888;p67"/>
            <p:cNvSpPr/>
            <p:nvPr/>
          </p:nvSpPr>
          <p:spPr>
            <a:xfrm rot="16200000" flipH="1">
              <a:off x="-650626" y="650625"/>
              <a:ext cx="2602504" cy="13012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21600" y="11929"/>
                    <a:pt x="16765" y="21600"/>
                    <a:pt x="10800" y="21600"/>
                  </a:cubicBezTo>
                  <a:cubicBezTo>
                    <a:pt x="4835" y="21600"/>
                    <a:pt x="0" y="11929"/>
                    <a:pt x="0" y="0"/>
                  </a:cubicBezTo>
                  <a:lnTo>
                    <a:pt x="10800" y="0"/>
                  </a:lnTo>
                  <a:close/>
                </a:path>
              </a:pathLst>
            </a:custGeom>
            <a:noFill/>
            <a:ln w="381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818" name="Google Shape;889;p67"/>
            <p:cNvSpPr/>
            <p:nvPr/>
          </p:nvSpPr>
          <p:spPr>
            <a:xfrm flipH="1">
              <a:off x="0" y="1077750"/>
              <a:ext cx="768903" cy="447002"/>
            </a:xfrm>
            <a:prstGeom prst="rect">
              <a:avLst/>
            </a:prstGeom>
            <a:noFill/>
            <a:ln w="381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</p:grpSp>
      <p:grpSp>
        <p:nvGrpSpPr>
          <p:cNvPr id="825" name="Google Shape;890;p67"/>
          <p:cNvGrpSpPr/>
          <p:nvPr/>
        </p:nvGrpSpPr>
        <p:grpSpPr>
          <a:xfrm>
            <a:off x="470522" y="766747"/>
            <a:ext cx="3114101" cy="485405"/>
            <a:chOff x="-1" y="-1"/>
            <a:chExt cx="3114099" cy="485403"/>
          </a:xfrm>
        </p:grpSpPr>
        <p:sp>
          <p:nvSpPr>
            <p:cNvPr id="820" name="Google Shape;891;p67"/>
            <p:cNvSpPr/>
            <p:nvPr/>
          </p:nvSpPr>
          <p:spPr>
            <a:xfrm>
              <a:off x="-2" y="-2"/>
              <a:ext cx="485403" cy="485405"/>
            </a:xfrm>
            <a:prstGeom prst="ellipse">
              <a:avLst/>
            </a:prstGeom>
            <a:solidFill>
              <a:srgbClr val="242841"/>
            </a:solidFill>
            <a:ln w="381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grpSp>
          <p:nvGrpSpPr>
            <p:cNvPr id="823" name="Google Shape;892;p67"/>
            <p:cNvGrpSpPr/>
            <p:nvPr/>
          </p:nvGrpSpPr>
          <p:grpSpPr>
            <a:xfrm>
              <a:off x="2714018" y="42657"/>
              <a:ext cx="400081" cy="400109"/>
              <a:chOff x="0" y="-1"/>
              <a:chExt cx="400080" cy="400107"/>
            </a:xfrm>
          </p:grpSpPr>
          <p:sp>
            <p:nvSpPr>
              <p:cNvPr id="821" name="Google Shape;893;p67"/>
              <p:cNvSpPr/>
              <p:nvPr/>
            </p:nvSpPr>
            <p:spPr>
              <a:xfrm>
                <a:off x="-1" y="-1"/>
                <a:ext cx="400081" cy="400108"/>
              </a:xfrm>
              <a:prstGeom prst="line">
                <a:avLst/>
              </a:prstGeom>
              <a:noFill/>
              <a:ln w="38100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22" name="Google Shape;894;p67"/>
              <p:cNvSpPr/>
              <p:nvPr/>
            </p:nvSpPr>
            <p:spPr>
              <a:xfrm flipH="1">
                <a:off x="0" y="-2"/>
                <a:ext cx="400079" cy="400109"/>
              </a:xfrm>
              <a:prstGeom prst="line">
                <a:avLst/>
              </a:prstGeom>
              <a:noFill/>
              <a:ln w="38100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824" name="Google Shape;895;p67"/>
            <p:cNvSpPr/>
            <p:nvPr/>
          </p:nvSpPr>
          <p:spPr>
            <a:xfrm>
              <a:off x="485399" y="242700"/>
              <a:ext cx="2425204" cy="3"/>
            </a:xfrm>
            <a:prstGeom prst="line">
              <a:avLst/>
            </a:prstGeom>
            <a:noFill/>
            <a:ln w="38100" cap="flat">
              <a:solidFill>
                <a:schemeClr val="accent1"/>
              </a:solidFill>
              <a:prstDash val="dash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826" name="תודה על ההקשבה…"/>
          <p:cNvSpPr txBox="1"/>
          <p:nvPr/>
        </p:nvSpPr>
        <p:spPr>
          <a:xfrm>
            <a:off x="2302262" y="1727623"/>
            <a:ext cx="6016455" cy="27884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r" rtl="1">
              <a:lnSpc>
                <a:spcPct val="60000"/>
              </a:lnSpc>
              <a:defRPr sz="4300" spc="-215">
                <a:solidFill>
                  <a:schemeClr val="accent5">
                    <a:lumOff val="44000"/>
                  </a:schemeClr>
                </a:solidFill>
                <a:uFill>
                  <a:solidFill>
                    <a:srgbClr val="000000"/>
                  </a:solidFill>
                </a:uFill>
                <a:latin typeface="Alef Regular"/>
                <a:ea typeface="Alef Regular"/>
                <a:cs typeface="Alef Regular"/>
                <a:sym typeface="Alef Regular"/>
              </a:defRPr>
            </a:pPr>
            <a:r>
              <a:rPr lang="he-IL" sz="3200" dirty="0"/>
              <a:t>שיתוף פעולה, מייצר שיתוף פעולה</a:t>
            </a:r>
          </a:p>
          <a:p>
            <a:pPr algn="r" rtl="1">
              <a:lnSpc>
                <a:spcPct val="60000"/>
              </a:lnSpc>
              <a:defRPr sz="4300" spc="-215">
                <a:solidFill>
                  <a:schemeClr val="accent5">
                    <a:lumOff val="44000"/>
                  </a:schemeClr>
                </a:solidFill>
                <a:uFill>
                  <a:solidFill>
                    <a:srgbClr val="000000"/>
                  </a:solidFill>
                </a:uFill>
                <a:latin typeface="Alef Regular"/>
                <a:ea typeface="Alef Regular"/>
                <a:cs typeface="Alef Regular"/>
                <a:sym typeface="Alef Regular"/>
              </a:defRPr>
            </a:pPr>
            <a:endParaRPr lang="he-IL" sz="3200" dirty="0"/>
          </a:p>
          <a:p>
            <a:pPr algn="r" rtl="1">
              <a:lnSpc>
                <a:spcPct val="60000"/>
              </a:lnSpc>
              <a:defRPr sz="4300" spc="-215">
                <a:solidFill>
                  <a:schemeClr val="accent5">
                    <a:lumOff val="44000"/>
                  </a:schemeClr>
                </a:solidFill>
                <a:uFill>
                  <a:solidFill>
                    <a:srgbClr val="000000"/>
                  </a:solidFill>
                </a:uFill>
                <a:latin typeface="Alef Regular"/>
                <a:ea typeface="Alef Regular"/>
                <a:cs typeface="Alef Regular"/>
                <a:sym typeface="Alef Regular"/>
              </a:defRPr>
            </a:pPr>
            <a:r>
              <a:rPr lang="he-IL" sz="3200" dirty="0"/>
              <a:t>תחרות, מייצרת תחרות</a:t>
            </a:r>
          </a:p>
          <a:p>
            <a:pPr algn="r" rtl="1">
              <a:lnSpc>
                <a:spcPct val="60000"/>
              </a:lnSpc>
              <a:defRPr sz="4300" spc="-215">
                <a:solidFill>
                  <a:schemeClr val="accent5">
                    <a:lumOff val="44000"/>
                  </a:schemeClr>
                </a:solidFill>
                <a:uFill>
                  <a:solidFill>
                    <a:srgbClr val="000000"/>
                  </a:solidFill>
                </a:uFill>
                <a:latin typeface="Alef Regular"/>
                <a:ea typeface="Alef Regular"/>
                <a:cs typeface="Alef Regular"/>
                <a:sym typeface="Alef Regular"/>
              </a:defRPr>
            </a:pPr>
            <a:endParaRPr lang="he-IL" sz="3200" dirty="0"/>
          </a:p>
          <a:p>
            <a:pPr algn="r" rtl="1">
              <a:lnSpc>
                <a:spcPct val="60000"/>
              </a:lnSpc>
              <a:defRPr sz="4300" spc="-215">
                <a:solidFill>
                  <a:schemeClr val="accent5">
                    <a:lumOff val="44000"/>
                  </a:schemeClr>
                </a:solidFill>
                <a:uFill>
                  <a:solidFill>
                    <a:srgbClr val="000000"/>
                  </a:solidFill>
                </a:uFill>
                <a:latin typeface="Alef Regular"/>
                <a:ea typeface="Alef Regular"/>
                <a:cs typeface="Alef Regular"/>
                <a:sym typeface="Alef Regular"/>
              </a:defRPr>
            </a:pPr>
            <a:r>
              <a:rPr lang="he-IL" sz="3200" dirty="0" err="1"/>
              <a:t>כח</a:t>
            </a:r>
            <a:r>
              <a:rPr lang="he-IL" sz="3200" dirty="0"/>
              <a:t>, מייצר </a:t>
            </a:r>
            <a:r>
              <a:rPr lang="he-IL" sz="3200" dirty="0" err="1"/>
              <a:t>כח</a:t>
            </a:r>
            <a:endParaRPr lang="he-IL" sz="3200" dirty="0"/>
          </a:p>
          <a:p>
            <a:pPr algn="r" rtl="1">
              <a:lnSpc>
                <a:spcPct val="60000"/>
              </a:lnSpc>
              <a:defRPr sz="4300" spc="-215">
                <a:solidFill>
                  <a:schemeClr val="accent5">
                    <a:lumOff val="44000"/>
                  </a:schemeClr>
                </a:solidFill>
                <a:uFill>
                  <a:solidFill>
                    <a:srgbClr val="000000"/>
                  </a:solidFill>
                </a:uFill>
                <a:latin typeface="Alef Regular"/>
                <a:ea typeface="Alef Regular"/>
                <a:cs typeface="Alef Regular"/>
                <a:sym typeface="Alef Regular"/>
              </a:defRPr>
            </a:pPr>
            <a:endParaRPr lang="he-IL" sz="3200" dirty="0"/>
          </a:p>
          <a:p>
            <a:pPr algn="r" rtl="1">
              <a:lnSpc>
                <a:spcPct val="60000"/>
              </a:lnSpc>
              <a:defRPr sz="4300" spc="-215">
                <a:solidFill>
                  <a:schemeClr val="accent5">
                    <a:lumOff val="44000"/>
                  </a:schemeClr>
                </a:solidFill>
                <a:uFill>
                  <a:solidFill>
                    <a:srgbClr val="000000"/>
                  </a:solidFill>
                </a:uFill>
                <a:latin typeface="Alef Regular"/>
                <a:ea typeface="Alef Regular"/>
                <a:cs typeface="Alef Regular"/>
                <a:sym typeface="Alef Regular"/>
              </a:defRPr>
            </a:pPr>
            <a:r>
              <a:rPr lang="he-IL" sz="3200" dirty="0"/>
              <a:t>ניסיון לשכנע מייצר לפעמים הכנעה</a:t>
            </a:r>
          </a:p>
          <a:p>
            <a:pPr algn="r" rtl="1">
              <a:lnSpc>
                <a:spcPct val="60000"/>
              </a:lnSpc>
              <a:defRPr sz="4300" spc="-215">
                <a:solidFill>
                  <a:schemeClr val="accent5">
                    <a:lumOff val="44000"/>
                  </a:schemeClr>
                </a:solidFill>
                <a:uFill>
                  <a:solidFill>
                    <a:srgbClr val="000000"/>
                  </a:solidFill>
                </a:uFill>
                <a:latin typeface="Alef Regular"/>
                <a:ea typeface="Alef Regular"/>
                <a:cs typeface="Alef Regular"/>
                <a:sym typeface="Alef Regular"/>
              </a:defRPr>
            </a:pPr>
            <a:endParaRPr lang="he-IL" sz="3600" dirty="0"/>
          </a:p>
          <a:p>
            <a:pPr algn="r" rtl="1">
              <a:lnSpc>
                <a:spcPct val="60000"/>
              </a:lnSpc>
              <a:defRPr sz="4300" spc="-215">
                <a:solidFill>
                  <a:schemeClr val="accent5">
                    <a:lumOff val="44000"/>
                  </a:schemeClr>
                </a:solidFill>
                <a:uFill>
                  <a:solidFill>
                    <a:srgbClr val="000000"/>
                  </a:solidFill>
                </a:uFill>
                <a:latin typeface="Alef Regular"/>
                <a:ea typeface="Alef Regular"/>
                <a:cs typeface="Alef Regular"/>
                <a:sym typeface="Alef Regular"/>
              </a:defRPr>
            </a:pPr>
            <a:r>
              <a:rPr lang="he-IL" sz="3600" b="1" dirty="0"/>
              <a:t>אתם, מנצחים על מקהלה. בהצלחה!</a:t>
            </a:r>
            <a:endParaRPr sz="3600" b="1" dirty="0"/>
          </a:p>
        </p:txBody>
      </p:sp>
    </p:spTree>
    <p:extLst>
      <p:ext uri="{BB962C8B-B14F-4D97-AF65-F5344CB8AC3E}">
        <p14:creationId xmlns:p14="http://schemas.microsoft.com/office/powerpoint/2010/main" val="583515378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" name="Google Shape;886;p67"/>
          <p:cNvGrpSpPr/>
          <p:nvPr/>
        </p:nvGrpSpPr>
        <p:grpSpPr>
          <a:xfrm>
            <a:off x="713223" y="1727623"/>
            <a:ext cx="1301254" cy="2602505"/>
            <a:chOff x="0" y="0"/>
            <a:chExt cx="1301253" cy="2602503"/>
          </a:xfrm>
        </p:grpSpPr>
        <p:sp>
          <p:nvSpPr>
            <p:cNvPr id="816" name="Google Shape;887;p67"/>
            <p:cNvSpPr/>
            <p:nvPr/>
          </p:nvSpPr>
          <p:spPr>
            <a:xfrm flipH="1">
              <a:off x="568607" y="1077731"/>
              <a:ext cx="446925" cy="4469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32" y="0"/>
                  </a:moveTo>
                  <a:lnTo>
                    <a:pt x="10832" y="1590"/>
                  </a:lnTo>
                  <a:cubicBezTo>
                    <a:pt x="11802" y="1606"/>
                    <a:pt x="12757" y="1750"/>
                    <a:pt x="13679" y="2052"/>
                  </a:cubicBezTo>
                  <a:lnTo>
                    <a:pt x="14172" y="541"/>
                  </a:lnTo>
                  <a:cubicBezTo>
                    <a:pt x="13090" y="191"/>
                    <a:pt x="11977" y="16"/>
                    <a:pt x="10832" y="0"/>
                  </a:cubicBezTo>
                  <a:close/>
                  <a:moveTo>
                    <a:pt x="7508" y="525"/>
                  </a:moveTo>
                  <a:cubicBezTo>
                    <a:pt x="6426" y="875"/>
                    <a:pt x="5408" y="1384"/>
                    <a:pt x="4486" y="2052"/>
                  </a:cubicBezTo>
                  <a:lnTo>
                    <a:pt x="5424" y="3340"/>
                  </a:lnTo>
                  <a:cubicBezTo>
                    <a:pt x="6204" y="2768"/>
                    <a:pt x="7062" y="2338"/>
                    <a:pt x="7985" y="2036"/>
                  </a:cubicBezTo>
                  <a:lnTo>
                    <a:pt x="7508" y="525"/>
                  </a:lnTo>
                  <a:close/>
                  <a:moveTo>
                    <a:pt x="17178" y="2083"/>
                  </a:moveTo>
                  <a:lnTo>
                    <a:pt x="16240" y="3372"/>
                  </a:lnTo>
                  <a:cubicBezTo>
                    <a:pt x="17020" y="3945"/>
                    <a:pt x="17703" y="4628"/>
                    <a:pt x="18276" y="5408"/>
                  </a:cubicBezTo>
                  <a:lnTo>
                    <a:pt x="19564" y="4486"/>
                  </a:lnTo>
                  <a:cubicBezTo>
                    <a:pt x="18896" y="3563"/>
                    <a:pt x="18085" y="2752"/>
                    <a:pt x="17178" y="2083"/>
                  </a:cubicBezTo>
                  <a:close/>
                  <a:moveTo>
                    <a:pt x="2083" y="4422"/>
                  </a:moveTo>
                  <a:cubicBezTo>
                    <a:pt x="1416" y="5344"/>
                    <a:pt x="891" y="6362"/>
                    <a:pt x="541" y="7428"/>
                  </a:cubicBezTo>
                  <a:lnTo>
                    <a:pt x="2052" y="7921"/>
                  </a:lnTo>
                  <a:cubicBezTo>
                    <a:pt x="2354" y="7015"/>
                    <a:pt x="2799" y="6156"/>
                    <a:pt x="3372" y="5360"/>
                  </a:cubicBezTo>
                  <a:lnTo>
                    <a:pt x="2083" y="4422"/>
                  </a:lnTo>
                  <a:close/>
                  <a:moveTo>
                    <a:pt x="21091" y="7492"/>
                  </a:moveTo>
                  <a:lnTo>
                    <a:pt x="19580" y="7985"/>
                  </a:lnTo>
                  <a:cubicBezTo>
                    <a:pt x="19866" y="8891"/>
                    <a:pt x="20010" y="9846"/>
                    <a:pt x="20010" y="10800"/>
                  </a:cubicBezTo>
                  <a:lnTo>
                    <a:pt x="20010" y="10832"/>
                  </a:lnTo>
                  <a:lnTo>
                    <a:pt x="21600" y="10800"/>
                  </a:lnTo>
                  <a:cubicBezTo>
                    <a:pt x="21600" y="9671"/>
                    <a:pt x="21425" y="8557"/>
                    <a:pt x="21091" y="7492"/>
                  </a:cubicBezTo>
                  <a:close/>
                  <a:moveTo>
                    <a:pt x="0" y="10768"/>
                  </a:moveTo>
                  <a:lnTo>
                    <a:pt x="0" y="10800"/>
                  </a:lnTo>
                  <a:cubicBezTo>
                    <a:pt x="0" y="11946"/>
                    <a:pt x="175" y="13075"/>
                    <a:pt x="525" y="14140"/>
                  </a:cubicBezTo>
                  <a:lnTo>
                    <a:pt x="2052" y="13647"/>
                  </a:lnTo>
                  <a:cubicBezTo>
                    <a:pt x="1750" y="12741"/>
                    <a:pt x="1590" y="11786"/>
                    <a:pt x="1590" y="10800"/>
                  </a:cubicBezTo>
                  <a:lnTo>
                    <a:pt x="1590" y="10768"/>
                  </a:lnTo>
                  <a:close/>
                  <a:moveTo>
                    <a:pt x="19564" y="13663"/>
                  </a:moveTo>
                  <a:cubicBezTo>
                    <a:pt x="19262" y="14586"/>
                    <a:pt x="18817" y="15444"/>
                    <a:pt x="18244" y="16224"/>
                  </a:cubicBezTo>
                  <a:lnTo>
                    <a:pt x="19533" y="17162"/>
                  </a:lnTo>
                  <a:cubicBezTo>
                    <a:pt x="20200" y="16256"/>
                    <a:pt x="20725" y="15238"/>
                    <a:pt x="21075" y="14156"/>
                  </a:cubicBezTo>
                  <a:lnTo>
                    <a:pt x="19564" y="13663"/>
                  </a:lnTo>
                  <a:close/>
                  <a:moveTo>
                    <a:pt x="3356" y="16224"/>
                  </a:moveTo>
                  <a:lnTo>
                    <a:pt x="2067" y="17146"/>
                  </a:lnTo>
                  <a:cubicBezTo>
                    <a:pt x="2736" y="18069"/>
                    <a:pt x="3531" y="18880"/>
                    <a:pt x="4454" y="19549"/>
                  </a:cubicBezTo>
                  <a:lnTo>
                    <a:pt x="5392" y="18260"/>
                  </a:lnTo>
                  <a:cubicBezTo>
                    <a:pt x="4612" y="17687"/>
                    <a:pt x="3929" y="17004"/>
                    <a:pt x="3356" y="16224"/>
                  </a:cubicBezTo>
                  <a:close/>
                  <a:moveTo>
                    <a:pt x="16208" y="18260"/>
                  </a:moveTo>
                  <a:cubicBezTo>
                    <a:pt x="15428" y="18833"/>
                    <a:pt x="14554" y="19278"/>
                    <a:pt x="13647" y="19564"/>
                  </a:cubicBezTo>
                  <a:lnTo>
                    <a:pt x="14124" y="21091"/>
                  </a:lnTo>
                  <a:cubicBezTo>
                    <a:pt x="15206" y="20742"/>
                    <a:pt x="16224" y="20216"/>
                    <a:pt x="17146" y="19549"/>
                  </a:cubicBezTo>
                  <a:lnTo>
                    <a:pt x="16208" y="18260"/>
                  </a:lnTo>
                  <a:close/>
                  <a:moveTo>
                    <a:pt x="7953" y="19564"/>
                  </a:moveTo>
                  <a:lnTo>
                    <a:pt x="7460" y="21075"/>
                  </a:lnTo>
                  <a:cubicBezTo>
                    <a:pt x="8541" y="21425"/>
                    <a:pt x="9654" y="21600"/>
                    <a:pt x="10800" y="21600"/>
                  </a:cubicBezTo>
                  <a:lnTo>
                    <a:pt x="10800" y="20010"/>
                  </a:lnTo>
                  <a:cubicBezTo>
                    <a:pt x="9830" y="20010"/>
                    <a:pt x="8859" y="19866"/>
                    <a:pt x="7953" y="19564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817" name="Google Shape;888;p67"/>
            <p:cNvSpPr/>
            <p:nvPr/>
          </p:nvSpPr>
          <p:spPr>
            <a:xfrm rot="16200000" flipH="1">
              <a:off x="-650626" y="650625"/>
              <a:ext cx="2602504" cy="13012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21600" y="11929"/>
                    <a:pt x="16765" y="21600"/>
                    <a:pt x="10800" y="21600"/>
                  </a:cubicBezTo>
                  <a:cubicBezTo>
                    <a:pt x="4835" y="21600"/>
                    <a:pt x="0" y="11929"/>
                    <a:pt x="0" y="0"/>
                  </a:cubicBezTo>
                  <a:lnTo>
                    <a:pt x="10800" y="0"/>
                  </a:lnTo>
                  <a:close/>
                </a:path>
              </a:pathLst>
            </a:custGeom>
            <a:noFill/>
            <a:ln w="381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818" name="Google Shape;889;p67"/>
            <p:cNvSpPr/>
            <p:nvPr/>
          </p:nvSpPr>
          <p:spPr>
            <a:xfrm flipH="1">
              <a:off x="0" y="1077750"/>
              <a:ext cx="768903" cy="447002"/>
            </a:xfrm>
            <a:prstGeom prst="rect">
              <a:avLst/>
            </a:prstGeom>
            <a:noFill/>
            <a:ln w="381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</p:grpSp>
      <p:grpSp>
        <p:nvGrpSpPr>
          <p:cNvPr id="825" name="Google Shape;890;p67"/>
          <p:cNvGrpSpPr/>
          <p:nvPr/>
        </p:nvGrpSpPr>
        <p:grpSpPr>
          <a:xfrm>
            <a:off x="470522" y="766747"/>
            <a:ext cx="3114101" cy="485405"/>
            <a:chOff x="-1" y="-1"/>
            <a:chExt cx="3114099" cy="485403"/>
          </a:xfrm>
        </p:grpSpPr>
        <p:sp>
          <p:nvSpPr>
            <p:cNvPr id="820" name="Google Shape;891;p67"/>
            <p:cNvSpPr/>
            <p:nvPr/>
          </p:nvSpPr>
          <p:spPr>
            <a:xfrm>
              <a:off x="-2" y="-2"/>
              <a:ext cx="485403" cy="485405"/>
            </a:xfrm>
            <a:prstGeom prst="ellipse">
              <a:avLst/>
            </a:prstGeom>
            <a:solidFill>
              <a:srgbClr val="242841"/>
            </a:solidFill>
            <a:ln w="381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grpSp>
          <p:nvGrpSpPr>
            <p:cNvPr id="823" name="Google Shape;892;p67"/>
            <p:cNvGrpSpPr/>
            <p:nvPr/>
          </p:nvGrpSpPr>
          <p:grpSpPr>
            <a:xfrm>
              <a:off x="2714018" y="42657"/>
              <a:ext cx="400081" cy="400109"/>
              <a:chOff x="0" y="-1"/>
              <a:chExt cx="400080" cy="400107"/>
            </a:xfrm>
          </p:grpSpPr>
          <p:sp>
            <p:nvSpPr>
              <p:cNvPr id="821" name="Google Shape;893;p67"/>
              <p:cNvSpPr/>
              <p:nvPr/>
            </p:nvSpPr>
            <p:spPr>
              <a:xfrm>
                <a:off x="-1" y="-1"/>
                <a:ext cx="400081" cy="400108"/>
              </a:xfrm>
              <a:prstGeom prst="line">
                <a:avLst/>
              </a:prstGeom>
              <a:noFill/>
              <a:ln w="38100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22" name="Google Shape;894;p67"/>
              <p:cNvSpPr/>
              <p:nvPr/>
            </p:nvSpPr>
            <p:spPr>
              <a:xfrm flipH="1">
                <a:off x="0" y="-2"/>
                <a:ext cx="400079" cy="400109"/>
              </a:xfrm>
              <a:prstGeom prst="line">
                <a:avLst/>
              </a:prstGeom>
              <a:noFill/>
              <a:ln w="38100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824" name="Google Shape;895;p67"/>
            <p:cNvSpPr/>
            <p:nvPr/>
          </p:nvSpPr>
          <p:spPr>
            <a:xfrm>
              <a:off x="485399" y="242700"/>
              <a:ext cx="2425204" cy="3"/>
            </a:xfrm>
            <a:prstGeom prst="line">
              <a:avLst/>
            </a:prstGeom>
            <a:noFill/>
            <a:ln w="38100" cap="flat">
              <a:solidFill>
                <a:schemeClr val="accent1"/>
              </a:solidFill>
              <a:prstDash val="dash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826" name="תודה על ההקשבה…"/>
          <p:cNvSpPr txBox="1"/>
          <p:nvPr/>
        </p:nvSpPr>
        <p:spPr>
          <a:xfrm>
            <a:off x="3191076" y="2365935"/>
            <a:ext cx="4590680" cy="8602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/>
          <a:p>
            <a:pPr algn="r" rtl="1">
              <a:lnSpc>
                <a:spcPct val="60000"/>
              </a:lnSpc>
              <a:defRPr sz="4300" spc="-215">
                <a:solidFill>
                  <a:schemeClr val="accent5">
                    <a:lumOff val="44000"/>
                  </a:schemeClr>
                </a:solidFill>
                <a:uFill>
                  <a:solidFill>
                    <a:srgbClr val="000000"/>
                  </a:solidFill>
                </a:uFill>
                <a:latin typeface="Alef Regular"/>
                <a:ea typeface="Alef Regular"/>
                <a:cs typeface="Alef Regular"/>
                <a:sym typeface="Alef Regular"/>
              </a:defRPr>
            </a:pPr>
            <a:r>
              <a:rPr dirty="0"/>
              <a:t>תודה </a:t>
            </a:r>
            <a:r>
              <a:rPr dirty="0" err="1"/>
              <a:t>על</a:t>
            </a:r>
            <a:r>
              <a:rPr dirty="0"/>
              <a:t> </a:t>
            </a:r>
            <a:r>
              <a:rPr dirty="0" err="1"/>
              <a:t>ההקשבה</a:t>
            </a:r>
            <a:endParaRPr dirty="0"/>
          </a:p>
          <a:p>
            <a:pPr algn="r" rtl="1">
              <a:lnSpc>
                <a:spcPct val="60000"/>
              </a:lnSpc>
              <a:defRPr sz="4300" spc="-215">
                <a:solidFill>
                  <a:schemeClr val="accent5">
                    <a:lumOff val="44000"/>
                  </a:schemeClr>
                </a:solidFill>
                <a:uFill>
                  <a:solidFill>
                    <a:srgbClr val="000000"/>
                  </a:solidFill>
                </a:uFill>
                <a:latin typeface="Alef Regular"/>
                <a:ea typeface="Alef Regular"/>
                <a:cs typeface="Alef Regular"/>
                <a:sym typeface="Alef Regular"/>
              </a:defRPr>
            </a:pPr>
            <a:r>
              <a:rPr dirty="0" err="1"/>
              <a:t>ואם</a:t>
            </a:r>
            <a:r>
              <a:rPr dirty="0"/>
              <a:t> </a:t>
            </a:r>
            <a:r>
              <a:rPr dirty="0" err="1"/>
              <a:t>יש</a:t>
            </a:r>
            <a:r>
              <a:rPr dirty="0"/>
              <a:t> </a:t>
            </a:r>
            <a:r>
              <a:rPr dirty="0" err="1"/>
              <a:t>שאלות</a:t>
            </a:r>
            <a:r>
              <a:rPr lang="he-IL" dirty="0"/>
              <a:t>, </a:t>
            </a:r>
            <a:r>
              <a:rPr dirty="0" err="1"/>
              <a:t>זה</a:t>
            </a:r>
            <a:r>
              <a:rPr dirty="0"/>
              <a:t> </a:t>
            </a:r>
            <a:r>
              <a:rPr dirty="0" err="1"/>
              <a:t>הזמן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84603790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7" name="Google Shape;581;p51"/>
          <p:cNvGrpSpPr/>
          <p:nvPr/>
        </p:nvGrpSpPr>
        <p:grpSpPr>
          <a:xfrm>
            <a:off x="717498" y="1112250"/>
            <a:ext cx="7709103" cy="3491703"/>
            <a:chOff x="0" y="0"/>
            <a:chExt cx="7709102" cy="3491701"/>
          </a:xfrm>
        </p:grpSpPr>
        <p:sp>
          <p:nvSpPr>
            <p:cNvPr id="605" name="Google Shape;582;p51"/>
            <p:cNvSpPr/>
            <p:nvPr/>
          </p:nvSpPr>
          <p:spPr>
            <a:xfrm flipV="1">
              <a:off x="3855820" y="0"/>
              <a:ext cx="2" cy="3491702"/>
            </a:xfrm>
            <a:prstGeom prst="line">
              <a:avLst/>
            </a:prstGeom>
            <a:noFill/>
            <a:ln w="381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606" name="Google Shape;583;p51"/>
            <p:cNvSpPr/>
            <p:nvPr/>
          </p:nvSpPr>
          <p:spPr>
            <a:xfrm flipH="1" flipV="1">
              <a:off x="-1" y="1719120"/>
              <a:ext cx="7709103" cy="1"/>
            </a:xfrm>
            <a:prstGeom prst="line">
              <a:avLst/>
            </a:prstGeom>
            <a:noFill/>
            <a:ln w="381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608" name="Google Shape;584;p51"/>
          <p:cNvSpPr txBox="1">
            <a:spLocks noGrp="1"/>
          </p:cNvSpPr>
          <p:nvPr>
            <p:ph type="title"/>
          </p:nvPr>
        </p:nvSpPr>
        <p:spPr>
          <a:xfrm>
            <a:off x="917635" y="548411"/>
            <a:ext cx="7717500" cy="572702"/>
          </a:xfrm>
          <a:prstGeom prst="rect">
            <a:avLst/>
          </a:prstGeom>
        </p:spPr>
        <p:txBody>
          <a:bodyPr/>
          <a:lstStyle>
            <a:lvl1pPr defTabSz="749808">
              <a:defRPr sz="2100" spc="-106">
                <a:latin typeface="Alef Regular"/>
                <a:ea typeface="Alef Regular"/>
                <a:cs typeface="Alef Regular"/>
                <a:sym typeface="Alef Regular"/>
              </a:defRPr>
            </a:lvl1pPr>
          </a:lstStyle>
          <a:p>
            <a:r>
              <a:t>ההתפתחות האישית שלי:</a:t>
            </a:r>
          </a:p>
        </p:txBody>
      </p:sp>
      <p:sp>
        <p:nvSpPr>
          <p:cNvPr id="609" name="Google Shape;593;p51"/>
          <p:cNvSpPr/>
          <p:nvPr/>
        </p:nvSpPr>
        <p:spPr>
          <a:xfrm>
            <a:off x="4121100" y="2374675"/>
            <a:ext cx="901800" cy="901801"/>
          </a:xfrm>
          <a:prstGeom prst="ellipse">
            <a:avLst/>
          </a:prstGeom>
          <a:ln w="38100">
            <a:solidFill>
              <a:schemeClr val="accent1"/>
            </a:solidFill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  <a:endParaRPr/>
          </a:p>
        </p:txBody>
      </p:sp>
      <p:grpSp>
        <p:nvGrpSpPr>
          <p:cNvPr id="612" name="Google Shape;594;p51"/>
          <p:cNvGrpSpPr/>
          <p:nvPr/>
        </p:nvGrpSpPr>
        <p:grpSpPr>
          <a:xfrm>
            <a:off x="497377" y="1322194"/>
            <a:ext cx="431697" cy="431697"/>
            <a:chOff x="0" y="0"/>
            <a:chExt cx="431695" cy="431695"/>
          </a:xfrm>
        </p:grpSpPr>
        <p:sp>
          <p:nvSpPr>
            <p:cNvPr id="610" name="Google Shape;595;p51"/>
            <p:cNvSpPr/>
            <p:nvPr/>
          </p:nvSpPr>
          <p:spPr>
            <a:xfrm>
              <a:off x="-1" y="0"/>
              <a:ext cx="431697" cy="431697"/>
            </a:xfrm>
            <a:prstGeom prst="line">
              <a:avLst/>
            </a:prstGeom>
            <a:noFill/>
            <a:ln w="381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611" name="Google Shape;596;p51"/>
            <p:cNvSpPr/>
            <p:nvPr/>
          </p:nvSpPr>
          <p:spPr>
            <a:xfrm flipH="1">
              <a:off x="-1" y="0"/>
              <a:ext cx="431697" cy="431697"/>
            </a:xfrm>
            <a:prstGeom prst="line">
              <a:avLst/>
            </a:prstGeom>
            <a:noFill/>
            <a:ln w="381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615" name="Google Shape;597;p51"/>
          <p:cNvGrpSpPr/>
          <p:nvPr/>
        </p:nvGrpSpPr>
        <p:grpSpPr>
          <a:xfrm>
            <a:off x="8214927" y="3925594"/>
            <a:ext cx="431697" cy="431697"/>
            <a:chOff x="0" y="0"/>
            <a:chExt cx="431695" cy="431695"/>
          </a:xfrm>
        </p:grpSpPr>
        <p:sp>
          <p:nvSpPr>
            <p:cNvPr id="613" name="Google Shape;598;p51"/>
            <p:cNvSpPr/>
            <p:nvPr/>
          </p:nvSpPr>
          <p:spPr>
            <a:xfrm>
              <a:off x="-1" y="0"/>
              <a:ext cx="431697" cy="431697"/>
            </a:xfrm>
            <a:prstGeom prst="line">
              <a:avLst/>
            </a:prstGeom>
            <a:noFill/>
            <a:ln w="381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614" name="Google Shape;599;p51"/>
            <p:cNvSpPr/>
            <p:nvPr/>
          </p:nvSpPr>
          <p:spPr>
            <a:xfrm flipH="1">
              <a:off x="-1" y="0"/>
              <a:ext cx="431697" cy="431697"/>
            </a:xfrm>
            <a:prstGeom prst="line">
              <a:avLst/>
            </a:prstGeom>
            <a:noFill/>
            <a:ln w="381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616" name="נער כדורסלן"/>
          <p:cNvSpPr txBox="1"/>
          <p:nvPr/>
        </p:nvSpPr>
        <p:spPr>
          <a:xfrm>
            <a:off x="4694309" y="1697108"/>
            <a:ext cx="3580040" cy="415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 algn="r" rtl="1">
              <a:defRPr sz="3100" spc="-155">
                <a:solidFill>
                  <a:schemeClr val="accent5">
                    <a:lumOff val="44000"/>
                  </a:schemeClr>
                </a:solidFill>
                <a:uFill>
                  <a:solidFill>
                    <a:srgbClr val="000000"/>
                  </a:solidFill>
                </a:uFill>
                <a:latin typeface="Alef Regular"/>
                <a:ea typeface="Alef Regular"/>
                <a:cs typeface="Alef Regular"/>
                <a:sym typeface="Alef Regular"/>
              </a:defRPr>
            </a:lvl1pPr>
          </a:lstStyle>
          <a:p>
            <a:r>
              <a:rPr sz="2700" dirty="0" err="1"/>
              <a:t>נער</a:t>
            </a:r>
            <a:r>
              <a:rPr sz="2700" dirty="0"/>
              <a:t> </a:t>
            </a:r>
            <a:r>
              <a:rPr sz="2700" dirty="0" err="1"/>
              <a:t>כדורסלן</a:t>
            </a:r>
            <a:r>
              <a:rPr lang="he-IL" sz="2700" dirty="0"/>
              <a:t> (מוכשר אך סוליסט)</a:t>
            </a:r>
            <a:endParaRPr sz="2700" dirty="0"/>
          </a:p>
        </p:txBody>
      </p:sp>
      <p:sp>
        <p:nvSpPr>
          <p:cNvPr id="617" name="לוחם ומפקד בסיירת…"/>
          <p:cNvSpPr txBox="1"/>
          <p:nvPr/>
        </p:nvSpPr>
        <p:spPr>
          <a:xfrm>
            <a:off x="1364884" y="1587887"/>
            <a:ext cx="2469650" cy="10387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r" rtl="1">
              <a:lnSpc>
                <a:spcPct val="60000"/>
              </a:lnSpc>
              <a:defRPr sz="2700" spc="-135">
                <a:solidFill>
                  <a:schemeClr val="accent5">
                    <a:lumOff val="44000"/>
                  </a:schemeClr>
                </a:solidFill>
                <a:uFill>
                  <a:solidFill>
                    <a:srgbClr val="000000"/>
                  </a:solidFill>
                </a:uFill>
                <a:latin typeface="Alef Regular"/>
                <a:ea typeface="Alef Regular"/>
                <a:cs typeface="Alef Regular"/>
                <a:sym typeface="Alef Regular"/>
              </a:defRPr>
            </a:pPr>
            <a:r>
              <a:rPr dirty="0" err="1"/>
              <a:t>לוחם</a:t>
            </a:r>
            <a:r>
              <a:rPr dirty="0"/>
              <a:t> </a:t>
            </a:r>
            <a:r>
              <a:rPr dirty="0" err="1"/>
              <a:t>ומפקד</a:t>
            </a:r>
            <a:r>
              <a:rPr dirty="0"/>
              <a:t> </a:t>
            </a:r>
            <a:r>
              <a:rPr dirty="0" err="1"/>
              <a:t>בסיירת</a:t>
            </a:r>
            <a:endParaRPr dirty="0"/>
          </a:p>
          <a:p>
            <a:pPr algn="r" rtl="1">
              <a:lnSpc>
                <a:spcPct val="60000"/>
              </a:lnSpc>
              <a:defRPr sz="2700" spc="-135">
                <a:solidFill>
                  <a:schemeClr val="accent5">
                    <a:lumOff val="44000"/>
                  </a:schemeClr>
                </a:solidFill>
                <a:uFill>
                  <a:solidFill>
                    <a:srgbClr val="000000"/>
                  </a:solidFill>
                </a:uFill>
                <a:latin typeface="Alef Regular"/>
                <a:ea typeface="Alef Regular"/>
                <a:cs typeface="Alef Regular"/>
                <a:sym typeface="Alef Regular"/>
              </a:defRPr>
            </a:pPr>
            <a:r>
              <a:rPr dirty="0" err="1"/>
              <a:t>מטכ״ל</a:t>
            </a:r>
            <a:r>
              <a:rPr dirty="0"/>
              <a:t> </a:t>
            </a:r>
            <a:r>
              <a:rPr dirty="0" err="1"/>
              <a:t>בסדיר</a:t>
            </a:r>
            <a:r>
              <a:rPr dirty="0"/>
              <a:t> </a:t>
            </a:r>
            <a:r>
              <a:rPr dirty="0" err="1"/>
              <a:t>וקבע</a:t>
            </a:r>
            <a:endParaRPr lang="he-IL" dirty="0"/>
          </a:p>
          <a:p>
            <a:pPr algn="r" rtl="1">
              <a:lnSpc>
                <a:spcPct val="60000"/>
              </a:lnSpc>
              <a:defRPr sz="2700" spc="-135">
                <a:solidFill>
                  <a:schemeClr val="accent5">
                    <a:lumOff val="44000"/>
                  </a:schemeClr>
                </a:solidFill>
                <a:uFill>
                  <a:solidFill>
                    <a:srgbClr val="000000"/>
                  </a:solidFill>
                </a:uFill>
                <a:latin typeface="Alef Regular"/>
                <a:ea typeface="Alef Regular"/>
                <a:cs typeface="Alef Regular"/>
                <a:sym typeface="Alef Regular"/>
              </a:defRPr>
            </a:pPr>
            <a:r>
              <a:rPr lang="he-IL" dirty="0"/>
              <a:t>(התמודדות מול ועם </a:t>
            </a:r>
          </a:p>
          <a:p>
            <a:pPr algn="r" rtl="1">
              <a:lnSpc>
                <a:spcPct val="60000"/>
              </a:lnSpc>
              <a:defRPr sz="2700" spc="-135">
                <a:solidFill>
                  <a:schemeClr val="accent5">
                    <a:lumOff val="44000"/>
                  </a:schemeClr>
                </a:solidFill>
                <a:uFill>
                  <a:solidFill>
                    <a:srgbClr val="000000"/>
                  </a:solidFill>
                </a:uFill>
                <a:latin typeface="Alef Regular"/>
                <a:ea typeface="Alef Regular"/>
                <a:cs typeface="Alef Regular"/>
                <a:sym typeface="Alef Regular"/>
              </a:defRPr>
            </a:pPr>
            <a:r>
              <a:rPr lang="he-IL" dirty="0"/>
              <a:t>הטובים ביותר)</a:t>
            </a:r>
            <a:endParaRPr dirty="0"/>
          </a:p>
        </p:txBody>
      </p:sp>
      <p:sp>
        <p:nvSpPr>
          <p:cNvPr id="618" name="כדורסל מקצועני:…"/>
          <p:cNvSpPr txBox="1"/>
          <p:nvPr/>
        </p:nvSpPr>
        <p:spPr>
          <a:xfrm>
            <a:off x="5671966" y="3493229"/>
            <a:ext cx="2173992" cy="7894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r" rtl="1">
              <a:lnSpc>
                <a:spcPct val="60000"/>
              </a:lnSpc>
              <a:defRPr sz="2700" spc="-135">
                <a:solidFill>
                  <a:schemeClr val="accent5">
                    <a:lumOff val="44000"/>
                  </a:schemeClr>
                </a:solidFill>
                <a:uFill>
                  <a:solidFill>
                    <a:srgbClr val="000000"/>
                  </a:solidFill>
                </a:uFill>
                <a:latin typeface="Alef Regular"/>
                <a:ea typeface="Alef Regular"/>
                <a:cs typeface="Alef Regular"/>
                <a:sym typeface="Alef Regular"/>
              </a:defRPr>
            </a:pPr>
            <a:r>
              <a:rPr dirty="0" err="1"/>
              <a:t>כדורסל</a:t>
            </a:r>
            <a:r>
              <a:rPr dirty="0"/>
              <a:t> </a:t>
            </a:r>
            <a:r>
              <a:rPr dirty="0" err="1"/>
              <a:t>מקצועני</a:t>
            </a:r>
            <a:r>
              <a:rPr dirty="0"/>
              <a:t>:</a:t>
            </a:r>
          </a:p>
          <a:p>
            <a:pPr algn="r" rtl="1">
              <a:lnSpc>
                <a:spcPct val="60000"/>
              </a:lnSpc>
              <a:defRPr sz="2700" spc="-135">
                <a:solidFill>
                  <a:schemeClr val="accent5">
                    <a:lumOff val="44000"/>
                  </a:schemeClr>
                </a:solidFill>
                <a:uFill>
                  <a:solidFill>
                    <a:srgbClr val="000000"/>
                  </a:solidFill>
                </a:uFill>
                <a:latin typeface="Alef Regular"/>
                <a:ea typeface="Alef Regular"/>
                <a:cs typeface="Alef Regular"/>
                <a:sym typeface="Alef Regular"/>
              </a:defRPr>
            </a:pPr>
            <a:r>
              <a:rPr dirty="0" err="1"/>
              <a:t>שחקן</a:t>
            </a:r>
            <a:r>
              <a:rPr dirty="0"/>
              <a:t> </a:t>
            </a:r>
            <a:r>
              <a:rPr dirty="0" err="1"/>
              <a:t>ומאמן</a:t>
            </a:r>
            <a:endParaRPr lang="he-IL" dirty="0"/>
          </a:p>
          <a:p>
            <a:pPr algn="r" rtl="1">
              <a:lnSpc>
                <a:spcPct val="60000"/>
              </a:lnSpc>
              <a:defRPr sz="2700" spc="-135">
                <a:solidFill>
                  <a:schemeClr val="accent5">
                    <a:lumOff val="44000"/>
                  </a:schemeClr>
                </a:solidFill>
                <a:uFill>
                  <a:solidFill>
                    <a:srgbClr val="000000"/>
                  </a:solidFill>
                </a:uFill>
                <a:latin typeface="Alef Regular"/>
                <a:ea typeface="Alef Regular"/>
                <a:cs typeface="Alef Regular"/>
                <a:sym typeface="Alef Regular"/>
              </a:defRPr>
            </a:pPr>
            <a:r>
              <a:rPr lang="he-IL" dirty="0"/>
              <a:t>(אגו. מעמד. כסף)</a:t>
            </a:r>
            <a:endParaRPr dirty="0"/>
          </a:p>
        </p:txBody>
      </p:sp>
      <p:sp>
        <p:nvSpPr>
          <p:cNvPr id="619" name="מאמן מנטלי לספורטאים"/>
          <p:cNvSpPr txBox="1"/>
          <p:nvPr/>
        </p:nvSpPr>
        <p:spPr>
          <a:xfrm>
            <a:off x="930960" y="3493229"/>
            <a:ext cx="2903575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r" rtl="1">
              <a:lnSpc>
                <a:spcPct val="60000"/>
              </a:lnSpc>
              <a:defRPr sz="2700" spc="-135">
                <a:solidFill>
                  <a:schemeClr val="accent5">
                    <a:lumOff val="44000"/>
                  </a:schemeClr>
                </a:solidFill>
                <a:uFill>
                  <a:solidFill>
                    <a:srgbClr val="000000"/>
                  </a:solidFill>
                </a:uFill>
                <a:latin typeface="Alef Regular"/>
                <a:ea typeface="Alef Regular"/>
                <a:cs typeface="Alef Regular"/>
                <a:sym typeface="Alef Regular"/>
              </a:defRPr>
            </a:lvl1pPr>
          </a:lstStyle>
          <a:p>
            <a:r>
              <a:rPr dirty="0" err="1"/>
              <a:t>מאמן</a:t>
            </a:r>
            <a:r>
              <a:rPr dirty="0"/>
              <a:t> </a:t>
            </a:r>
            <a:r>
              <a:rPr dirty="0" err="1"/>
              <a:t>מנטלי</a:t>
            </a:r>
            <a:r>
              <a:rPr dirty="0"/>
              <a:t> </a:t>
            </a:r>
            <a:r>
              <a:rPr dirty="0" err="1"/>
              <a:t>לספורטאים</a:t>
            </a:r>
            <a:endParaRPr dirty="0"/>
          </a:p>
        </p:txBody>
      </p:sp>
      <p:grpSp>
        <p:nvGrpSpPr>
          <p:cNvPr id="626" name="Google Shape;1192;p69"/>
          <p:cNvGrpSpPr/>
          <p:nvPr/>
        </p:nvGrpSpPr>
        <p:grpSpPr>
          <a:xfrm>
            <a:off x="4225992" y="2479567"/>
            <a:ext cx="692017" cy="692017"/>
            <a:chOff x="0" y="-1"/>
            <a:chExt cx="692015" cy="692015"/>
          </a:xfrm>
        </p:grpSpPr>
        <p:sp>
          <p:nvSpPr>
            <p:cNvPr id="620" name="Google Shape;1193;p69"/>
            <p:cNvSpPr/>
            <p:nvPr/>
          </p:nvSpPr>
          <p:spPr>
            <a:xfrm>
              <a:off x="-1" y="-2"/>
              <a:ext cx="692017" cy="6920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9118" y="0"/>
                    <a:pt x="7529" y="385"/>
                    <a:pt x="6108" y="1068"/>
                  </a:cubicBezTo>
                  <a:cubicBezTo>
                    <a:pt x="5872" y="1186"/>
                    <a:pt x="5642" y="1304"/>
                    <a:pt x="5419" y="1434"/>
                  </a:cubicBezTo>
                  <a:cubicBezTo>
                    <a:pt x="3693" y="2427"/>
                    <a:pt x="2265" y="3885"/>
                    <a:pt x="1316" y="5636"/>
                  </a:cubicBezTo>
                  <a:cubicBezTo>
                    <a:pt x="1186" y="5865"/>
                    <a:pt x="1074" y="6101"/>
                    <a:pt x="962" y="6343"/>
                  </a:cubicBezTo>
                  <a:cubicBezTo>
                    <a:pt x="348" y="7703"/>
                    <a:pt x="0" y="9211"/>
                    <a:pt x="0" y="10800"/>
                  </a:cubicBezTo>
                  <a:cubicBezTo>
                    <a:pt x="0" y="11172"/>
                    <a:pt x="19" y="11539"/>
                    <a:pt x="56" y="11905"/>
                  </a:cubicBezTo>
                  <a:cubicBezTo>
                    <a:pt x="118" y="12507"/>
                    <a:pt x="230" y="13090"/>
                    <a:pt x="385" y="13661"/>
                  </a:cubicBezTo>
                  <a:cubicBezTo>
                    <a:pt x="1328" y="17094"/>
                    <a:pt x="3923" y="19843"/>
                    <a:pt x="7262" y="21004"/>
                  </a:cubicBezTo>
                  <a:cubicBezTo>
                    <a:pt x="7777" y="21184"/>
                    <a:pt x="8311" y="21320"/>
                    <a:pt x="8857" y="21420"/>
                  </a:cubicBezTo>
                  <a:cubicBezTo>
                    <a:pt x="9490" y="21538"/>
                    <a:pt x="10136" y="21600"/>
                    <a:pt x="10800" y="21600"/>
                  </a:cubicBezTo>
                  <a:cubicBezTo>
                    <a:pt x="11837" y="21600"/>
                    <a:pt x="12842" y="21451"/>
                    <a:pt x="13786" y="21178"/>
                  </a:cubicBezTo>
                  <a:cubicBezTo>
                    <a:pt x="14058" y="21103"/>
                    <a:pt x="14332" y="21010"/>
                    <a:pt x="14592" y="20911"/>
                  </a:cubicBezTo>
                  <a:cubicBezTo>
                    <a:pt x="16361" y="20253"/>
                    <a:pt x="17901" y="19142"/>
                    <a:pt x="19092" y="17720"/>
                  </a:cubicBezTo>
                  <a:cubicBezTo>
                    <a:pt x="19260" y="17516"/>
                    <a:pt x="19421" y="17311"/>
                    <a:pt x="19576" y="17094"/>
                  </a:cubicBezTo>
                  <a:cubicBezTo>
                    <a:pt x="20849" y="15325"/>
                    <a:pt x="21600" y="13146"/>
                    <a:pt x="21600" y="10800"/>
                  </a:cubicBezTo>
                  <a:cubicBezTo>
                    <a:pt x="21600" y="8112"/>
                    <a:pt x="20625" y="5661"/>
                    <a:pt x="19005" y="3774"/>
                  </a:cubicBezTo>
                  <a:cubicBezTo>
                    <a:pt x="18732" y="3457"/>
                    <a:pt x="18447" y="3159"/>
                    <a:pt x="18143" y="2880"/>
                  </a:cubicBezTo>
                  <a:cubicBezTo>
                    <a:pt x="16920" y="1744"/>
                    <a:pt x="15436" y="887"/>
                    <a:pt x="13786" y="416"/>
                  </a:cubicBezTo>
                  <a:cubicBezTo>
                    <a:pt x="13258" y="261"/>
                    <a:pt x="12712" y="149"/>
                    <a:pt x="12153" y="81"/>
                  </a:cubicBezTo>
                  <a:cubicBezTo>
                    <a:pt x="11706" y="25"/>
                    <a:pt x="11259" y="0"/>
                    <a:pt x="1080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grpSp>
          <p:nvGrpSpPr>
            <p:cNvPr id="625" name="Google Shape;1194;p69"/>
            <p:cNvGrpSpPr/>
            <p:nvPr/>
          </p:nvGrpSpPr>
          <p:grpSpPr>
            <a:xfrm>
              <a:off x="1787" y="2587"/>
              <a:ext cx="625401" cy="683657"/>
              <a:chOff x="0" y="0"/>
              <a:chExt cx="625400" cy="683655"/>
            </a:xfrm>
          </p:grpSpPr>
          <p:sp>
            <p:nvSpPr>
              <p:cNvPr id="621" name="Google Shape;1195;p69"/>
              <p:cNvSpPr/>
              <p:nvPr/>
            </p:nvSpPr>
            <p:spPr>
              <a:xfrm>
                <a:off x="96048" y="-1"/>
                <a:ext cx="343822" cy="6836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314" y="0"/>
                    </a:moveTo>
                    <a:cubicBezTo>
                      <a:pt x="17352" y="125"/>
                      <a:pt x="16427" y="276"/>
                      <a:pt x="15516" y="459"/>
                    </a:cubicBezTo>
                    <a:cubicBezTo>
                      <a:pt x="12930" y="968"/>
                      <a:pt x="10568" y="1690"/>
                      <a:pt x="8495" y="2589"/>
                    </a:cubicBezTo>
                    <a:cubicBezTo>
                      <a:pt x="8120" y="2752"/>
                      <a:pt x="7758" y="2921"/>
                      <a:pt x="7396" y="3091"/>
                    </a:cubicBezTo>
                    <a:cubicBezTo>
                      <a:pt x="5984" y="3788"/>
                      <a:pt x="4722" y="4567"/>
                      <a:pt x="3673" y="5416"/>
                    </a:cubicBezTo>
                    <a:cubicBezTo>
                      <a:pt x="3423" y="5623"/>
                      <a:pt x="3186" y="5824"/>
                      <a:pt x="2948" y="6038"/>
                    </a:cubicBezTo>
                    <a:cubicBezTo>
                      <a:pt x="2111" y="6811"/>
                      <a:pt x="1449" y="7627"/>
                      <a:pt x="949" y="8488"/>
                    </a:cubicBezTo>
                    <a:cubicBezTo>
                      <a:pt x="824" y="8702"/>
                      <a:pt x="712" y="8921"/>
                      <a:pt x="612" y="9141"/>
                    </a:cubicBezTo>
                    <a:cubicBezTo>
                      <a:pt x="212" y="10021"/>
                      <a:pt x="0" y="10944"/>
                      <a:pt x="0" y="11887"/>
                    </a:cubicBezTo>
                    <a:cubicBezTo>
                      <a:pt x="0" y="12716"/>
                      <a:pt x="163" y="13520"/>
                      <a:pt x="474" y="14300"/>
                    </a:cubicBezTo>
                    <a:cubicBezTo>
                      <a:pt x="775" y="15078"/>
                      <a:pt x="1237" y="15826"/>
                      <a:pt x="1824" y="16542"/>
                    </a:cubicBezTo>
                    <a:cubicBezTo>
                      <a:pt x="3285" y="18339"/>
                      <a:pt x="5584" y="19929"/>
                      <a:pt x="8470" y="21179"/>
                    </a:cubicBezTo>
                    <a:cubicBezTo>
                      <a:pt x="9507" y="21361"/>
                      <a:pt x="10581" y="21499"/>
                      <a:pt x="11680" y="21600"/>
                    </a:cubicBezTo>
                    <a:cubicBezTo>
                      <a:pt x="7695" y="20274"/>
                      <a:pt x="4560" y="18346"/>
                      <a:pt x="2810" y="16071"/>
                    </a:cubicBezTo>
                    <a:cubicBezTo>
                      <a:pt x="2636" y="15845"/>
                      <a:pt x="2486" y="15619"/>
                      <a:pt x="2336" y="15393"/>
                    </a:cubicBezTo>
                    <a:cubicBezTo>
                      <a:pt x="1649" y="14287"/>
                      <a:pt x="1274" y="13112"/>
                      <a:pt x="1274" y="11887"/>
                    </a:cubicBezTo>
                    <a:cubicBezTo>
                      <a:pt x="1274" y="10938"/>
                      <a:pt x="1499" y="10015"/>
                      <a:pt x="1924" y="9129"/>
                    </a:cubicBezTo>
                    <a:cubicBezTo>
                      <a:pt x="2024" y="8921"/>
                      <a:pt x="2149" y="8708"/>
                      <a:pt x="2273" y="8500"/>
                    </a:cubicBezTo>
                    <a:cubicBezTo>
                      <a:pt x="2786" y="7652"/>
                      <a:pt x="3498" y="6835"/>
                      <a:pt x="4372" y="6075"/>
                    </a:cubicBezTo>
                    <a:cubicBezTo>
                      <a:pt x="4597" y="5868"/>
                      <a:pt x="4859" y="5667"/>
                      <a:pt x="5122" y="5466"/>
                    </a:cubicBezTo>
                    <a:cubicBezTo>
                      <a:pt x="6184" y="4662"/>
                      <a:pt x="7446" y="3927"/>
                      <a:pt x="8870" y="3273"/>
                    </a:cubicBezTo>
                    <a:cubicBezTo>
                      <a:pt x="9282" y="3085"/>
                      <a:pt x="9719" y="2896"/>
                      <a:pt x="10169" y="2720"/>
                    </a:cubicBezTo>
                    <a:cubicBezTo>
                      <a:pt x="12567" y="1778"/>
                      <a:pt x="15341" y="1068"/>
                      <a:pt x="18364" y="660"/>
                    </a:cubicBezTo>
                    <a:cubicBezTo>
                      <a:pt x="19414" y="515"/>
                      <a:pt x="20488" y="408"/>
                      <a:pt x="21600" y="339"/>
                    </a:cubicBezTo>
                    <a:cubicBezTo>
                      <a:pt x="20538" y="182"/>
                      <a:pt x="19438" y="69"/>
                      <a:pt x="183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622" name="Google Shape;1196;p69"/>
              <p:cNvSpPr/>
              <p:nvPr/>
            </p:nvSpPr>
            <p:spPr>
              <a:xfrm>
                <a:off x="29039" y="170607"/>
                <a:ext cx="596361" cy="3945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551" y="0"/>
                    </a:moveTo>
                    <a:cubicBezTo>
                      <a:pt x="2939" y="0"/>
                      <a:pt x="2333" y="44"/>
                      <a:pt x="1736" y="131"/>
                    </a:cubicBezTo>
                    <a:cubicBezTo>
                      <a:pt x="1289" y="196"/>
                      <a:pt x="842" y="283"/>
                      <a:pt x="410" y="403"/>
                    </a:cubicBezTo>
                    <a:cubicBezTo>
                      <a:pt x="259" y="806"/>
                      <a:pt x="130" y="1220"/>
                      <a:pt x="0" y="1644"/>
                    </a:cubicBezTo>
                    <a:cubicBezTo>
                      <a:pt x="461" y="1502"/>
                      <a:pt x="936" y="1383"/>
                      <a:pt x="1412" y="1307"/>
                    </a:cubicBezTo>
                    <a:cubicBezTo>
                      <a:pt x="2110" y="1176"/>
                      <a:pt x="2823" y="1111"/>
                      <a:pt x="3551" y="1111"/>
                    </a:cubicBezTo>
                    <a:cubicBezTo>
                      <a:pt x="3745" y="1111"/>
                      <a:pt x="3939" y="1111"/>
                      <a:pt x="4127" y="1122"/>
                    </a:cubicBezTo>
                    <a:cubicBezTo>
                      <a:pt x="4401" y="1132"/>
                      <a:pt x="4674" y="1165"/>
                      <a:pt x="4948" y="1187"/>
                    </a:cubicBezTo>
                    <a:cubicBezTo>
                      <a:pt x="7951" y="1535"/>
                      <a:pt x="10760" y="3016"/>
                      <a:pt x="13180" y="5324"/>
                    </a:cubicBezTo>
                    <a:cubicBezTo>
                      <a:pt x="15651" y="7697"/>
                      <a:pt x="17725" y="10953"/>
                      <a:pt x="19194" y="14785"/>
                    </a:cubicBezTo>
                    <a:cubicBezTo>
                      <a:pt x="20001" y="16897"/>
                      <a:pt x="20620" y="19184"/>
                      <a:pt x="21038" y="21600"/>
                    </a:cubicBezTo>
                    <a:cubicBezTo>
                      <a:pt x="21232" y="21241"/>
                      <a:pt x="21420" y="20882"/>
                      <a:pt x="21600" y="20500"/>
                    </a:cubicBezTo>
                    <a:cubicBezTo>
                      <a:pt x="21132" y="18094"/>
                      <a:pt x="20462" y="15808"/>
                      <a:pt x="19619" y="13707"/>
                    </a:cubicBezTo>
                    <a:cubicBezTo>
                      <a:pt x="18135" y="10017"/>
                      <a:pt x="16119" y="6881"/>
                      <a:pt x="13720" y="4540"/>
                    </a:cubicBezTo>
                    <a:cubicBezTo>
                      <a:pt x="11272" y="2145"/>
                      <a:pt x="8426" y="577"/>
                      <a:pt x="5380" y="131"/>
                    </a:cubicBezTo>
                    <a:cubicBezTo>
                      <a:pt x="5099" y="98"/>
                      <a:pt x="4825" y="65"/>
                      <a:pt x="4545" y="44"/>
                    </a:cubicBezTo>
                    <a:cubicBezTo>
                      <a:pt x="4221" y="11"/>
                      <a:pt x="3882" y="0"/>
                      <a:pt x="355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623" name="Google Shape;1197;p69"/>
              <p:cNvSpPr/>
              <p:nvPr/>
            </p:nvSpPr>
            <p:spPr>
              <a:xfrm>
                <a:off x="-1" y="268445"/>
                <a:ext cx="465714" cy="4074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368" y="0"/>
                    </a:moveTo>
                    <a:cubicBezTo>
                      <a:pt x="5294" y="0"/>
                      <a:pt x="5229" y="0"/>
                      <a:pt x="5156" y="11"/>
                    </a:cubicBezTo>
                    <a:cubicBezTo>
                      <a:pt x="4104" y="52"/>
                      <a:pt x="3154" y="464"/>
                      <a:pt x="2361" y="1202"/>
                    </a:cubicBezTo>
                    <a:cubicBezTo>
                      <a:pt x="1965" y="1571"/>
                      <a:pt x="1605" y="2014"/>
                      <a:pt x="1291" y="2530"/>
                    </a:cubicBezTo>
                    <a:cubicBezTo>
                      <a:pt x="738" y="3437"/>
                      <a:pt x="314" y="4554"/>
                      <a:pt x="0" y="5850"/>
                    </a:cubicBezTo>
                    <a:cubicBezTo>
                      <a:pt x="92" y="6873"/>
                      <a:pt x="258" y="7864"/>
                      <a:pt x="489" y="8834"/>
                    </a:cubicBezTo>
                    <a:cubicBezTo>
                      <a:pt x="701" y="6462"/>
                      <a:pt x="1227" y="4512"/>
                      <a:pt x="2066" y="3141"/>
                    </a:cubicBezTo>
                    <a:cubicBezTo>
                      <a:pt x="2177" y="2963"/>
                      <a:pt x="2297" y="2783"/>
                      <a:pt x="2425" y="2625"/>
                    </a:cubicBezTo>
                    <a:cubicBezTo>
                      <a:pt x="3099" y="1729"/>
                      <a:pt x="3938" y="1223"/>
                      <a:pt x="4907" y="1107"/>
                    </a:cubicBezTo>
                    <a:cubicBezTo>
                      <a:pt x="5063" y="1086"/>
                      <a:pt x="5211" y="1075"/>
                      <a:pt x="5368" y="1075"/>
                    </a:cubicBezTo>
                    <a:cubicBezTo>
                      <a:pt x="5543" y="1075"/>
                      <a:pt x="5718" y="1075"/>
                      <a:pt x="5875" y="1086"/>
                    </a:cubicBezTo>
                    <a:cubicBezTo>
                      <a:pt x="8762" y="1265"/>
                      <a:pt x="9878" y="2983"/>
                      <a:pt x="11243" y="7580"/>
                    </a:cubicBezTo>
                    <a:cubicBezTo>
                      <a:pt x="11326" y="7853"/>
                      <a:pt x="11409" y="8128"/>
                      <a:pt x="11492" y="8423"/>
                    </a:cubicBezTo>
                    <a:cubicBezTo>
                      <a:pt x="12064" y="10415"/>
                      <a:pt x="12820" y="13072"/>
                      <a:pt x="14600" y="15791"/>
                    </a:cubicBezTo>
                    <a:cubicBezTo>
                      <a:pt x="15891" y="17762"/>
                      <a:pt x="17717" y="19776"/>
                      <a:pt x="20401" y="21600"/>
                    </a:cubicBezTo>
                    <a:cubicBezTo>
                      <a:pt x="20807" y="21474"/>
                      <a:pt x="21213" y="21316"/>
                      <a:pt x="21600" y="21147"/>
                    </a:cubicBezTo>
                    <a:cubicBezTo>
                      <a:pt x="18962" y="19471"/>
                      <a:pt x="17127" y="17626"/>
                      <a:pt x="15808" y="15791"/>
                    </a:cubicBezTo>
                    <a:cubicBezTo>
                      <a:pt x="13770" y="12956"/>
                      <a:pt x="12977" y="10162"/>
                      <a:pt x="12387" y="8085"/>
                    </a:cubicBezTo>
                    <a:cubicBezTo>
                      <a:pt x="12248" y="7622"/>
                      <a:pt x="12119" y="7189"/>
                      <a:pt x="11990" y="6768"/>
                    </a:cubicBezTo>
                    <a:cubicBezTo>
                      <a:pt x="10625" y="2351"/>
                      <a:pt x="9297" y="306"/>
                      <a:pt x="6133" y="32"/>
                    </a:cubicBezTo>
                    <a:cubicBezTo>
                      <a:pt x="5884" y="11"/>
                      <a:pt x="5635" y="0"/>
                      <a:pt x="536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624" name="Google Shape;1198;p69"/>
              <p:cNvSpPr/>
              <p:nvPr/>
            </p:nvSpPr>
            <p:spPr>
              <a:xfrm>
                <a:off x="171688" y="31614"/>
                <a:ext cx="435416" cy="86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86" h="21600" extrusionOk="0">
                    <a:moveTo>
                      <a:pt x="1100" y="0"/>
                    </a:moveTo>
                    <a:cubicBezTo>
                      <a:pt x="726" y="942"/>
                      <a:pt x="361" y="1884"/>
                      <a:pt x="6" y="2924"/>
                    </a:cubicBezTo>
                    <a:cubicBezTo>
                      <a:pt x="-14" y="4507"/>
                      <a:pt x="16" y="5945"/>
                      <a:pt x="95" y="7232"/>
                    </a:cubicBezTo>
                    <a:cubicBezTo>
                      <a:pt x="144" y="8173"/>
                      <a:pt x="213" y="9065"/>
                      <a:pt x="302" y="9909"/>
                    </a:cubicBezTo>
                    <a:cubicBezTo>
                      <a:pt x="627" y="12832"/>
                      <a:pt x="1199" y="15010"/>
                      <a:pt x="2086" y="16499"/>
                    </a:cubicBezTo>
                    <a:cubicBezTo>
                      <a:pt x="2421" y="17093"/>
                      <a:pt x="2806" y="17539"/>
                      <a:pt x="3250" y="17934"/>
                    </a:cubicBezTo>
                    <a:cubicBezTo>
                      <a:pt x="4206" y="18778"/>
                      <a:pt x="5428" y="19173"/>
                      <a:pt x="6946" y="19173"/>
                    </a:cubicBezTo>
                    <a:cubicBezTo>
                      <a:pt x="9213" y="19173"/>
                      <a:pt x="12132" y="18281"/>
                      <a:pt x="14941" y="17339"/>
                    </a:cubicBezTo>
                    <a:cubicBezTo>
                      <a:pt x="15336" y="17191"/>
                      <a:pt x="15720" y="17140"/>
                      <a:pt x="16115" y="17140"/>
                    </a:cubicBezTo>
                    <a:cubicBezTo>
                      <a:pt x="16666" y="17140"/>
                      <a:pt x="17199" y="17289"/>
                      <a:pt x="17731" y="17539"/>
                    </a:cubicBezTo>
                    <a:cubicBezTo>
                      <a:pt x="18273" y="17785"/>
                      <a:pt x="18815" y="18180"/>
                      <a:pt x="19338" y="18676"/>
                    </a:cubicBezTo>
                    <a:cubicBezTo>
                      <a:pt x="20117" y="19419"/>
                      <a:pt x="20856" y="20412"/>
                      <a:pt x="21586" y="21600"/>
                    </a:cubicBezTo>
                    <a:cubicBezTo>
                      <a:pt x="21152" y="19075"/>
                      <a:pt x="20699" y="16695"/>
                      <a:pt x="20216" y="14466"/>
                    </a:cubicBezTo>
                    <a:cubicBezTo>
                      <a:pt x="19082" y="13129"/>
                      <a:pt x="17879" y="12286"/>
                      <a:pt x="16607" y="12137"/>
                    </a:cubicBezTo>
                    <a:cubicBezTo>
                      <a:pt x="16440" y="12090"/>
                      <a:pt x="16282" y="12090"/>
                      <a:pt x="16115" y="12090"/>
                    </a:cubicBezTo>
                    <a:cubicBezTo>
                      <a:pt x="15700" y="12090"/>
                      <a:pt x="15286" y="12137"/>
                      <a:pt x="14873" y="12286"/>
                    </a:cubicBezTo>
                    <a:cubicBezTo>
                      <a:pt x="12073" y="13278"/>
                      <a:pt x="9184" y="14119"/>
                      <a:pt x="6946" y="14119"/>
                    </a:cubicBezTo>
                    <a:cubicBezTo>
                      <a:pt x="5911" y="14119"/>
                      <a:pt x="5024" y="13970"/>
                      <a:pt x="4275" y="13575"/>
                    </a:cubicBezTo>
                    <a:cubicBezTo>
                      <a:pt x="3772" y="13325"/>
                      <a:pt x="3338" y="12981"/>
                      <a:pt x="2953" y="12535"/>
                    </a:cubicBezTo>
                    <a:cubicBezTo>
                      <a:pt x="2007" y="11445"/>
                      <a:pt x="1435" y="9760"/>
                      <a:pt x="1179" y="7431"/>
                    </a:cubicBezTo>
                    <a:cubicBezTo>
                      <a:pt x="1080" y="6590"/>
                      <a:pt x="1021" y="5598"/>
                      <a:pt x="1011" y="4409"/>
                    </a:cubicBezTo>
                    <a:cubicBezTo>
                      <a:pt x="992" y="3120"/>
                      <a:pt x="1021" y="1685"/>
                      <a:pt x="110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/>
              </a:p>
            </p:txBody>
          </p:sp>
        </p:grpSp>
      </p:grp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0" name="Google Shape;288;p39"/>
          <p:cNvGrpSpPr/>
          <p:nvPr/>
        </p:nvGrpSpPr>
        <p:grpSpPr>
          <a:xfrm>
            <a:off x="4179533" y="3544715"/>
            <a:ext cx="624955" cy="624954"/>
            <a:chOff x="-1" y="0"/>
            <a:chExt cx="624954" cy="624952"/>
          </a:xfrm>
        </p:grpSpPr>
        <p:sp>
          <p:nvSpPr>
            <p:cNvPr id="628" name="Google Shape;289;p39"/>
            <p:cNvSpPr/>
            <p:nvPr/>
          </p:nvSpPr>
          <p:spPr>
            <a:xfrm>
              <a:off x="16524" y="16499"/>
              <a:ext cx="591928" cy="5923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8" y="0"/>
                  </a:moveTo>
                  <a:cubicBezTo>
                    <a:pt x="4834" y="0"/>
                    <a:pt x="0" y="4831"/>
                    <a:pt x="0" y="10800"/>
                  </a:cubicBezTo>
                  <a:cubicBezTo>
                    <a:pt x="0" y="16753"/>
                    <a:pt x="4834" y="21600"/>
                    <a:pt x="10808" y="21600"/>
                  </a:cubicBezTo>
                  <a:cubicBezTo>
                    <a:pt x="16766" y="21600"/>
                    <a:pt x="21600" y="16753"/>
                    <a:pt x="21600" y="10800"/>
                  </a:cubicBezTo>
                  <a:cubicBezTo>
                    <a:pt x="21600" y="4831"/>
                    <a:pt x="16766" y="0"/>
                    <a:pt x="1080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29" name="Google Shape;290;p39"/>
            <p:cNvSpPr/>
            <p:nvPr/>
          </p:nvSpPr>
          <p:spPr>
            <a:xfrm>
              <a:off x="-2" y="-1"/>
              <a:ext cx="624956" cy="6249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8" y="1141"/>
                  </a:moveTo>
                  <a:cubicBezTo>
                    <a:pt x="12411" y="1141"/>
                    <a:pt x="13937" y="1542"/>
                    <a:pt x="15279" y="2235"/>
                  </a:cubicBezTo>
                  <a:cubicBezTo>
                    <a:pt x="14401" y="5921"/>
                    <a:pt x="12550" y="9544"/>
                    <a:pt x="10562" y="12642"/>
                  </a:cubicBezTo>
                  <a:cubicBezTo>
                    <a:pt x="9559" y="11795"/>
                    <a:pt x="8896" y="10454"/>
                    <a:pt x="8634" y="8742"/>
                  </a:cubicBezTo>
                  <a:cubicBezTo>
                    <a:pt x="8557" y="8217"/>
                    <a:pt x="8526" y="7694"/>
                    <a:pt x="8526" y="7138"/>
                  </a:cubicBezTo>
                  <a:cubicBezTo>
                    <a:pt x="8526" y="5242"/>
                    <a:pt x="8989" y="3192"/>
                    <a:pt x="9868" y="1203"/>
                  </a:cubicBezTo>
                  <a:cubicBezTo>
                    <a:pt x="9868" y="1203"/>
                    <a:pt x="9868" y="1187"/>
                    <a:pt x="9868" y="1187"/>
                  </a:cubicBezTo>
                  <a:cubicBezTo>
                    <a:pt x="10176" y="1156"/>
                    <a:pt x="10484" y="1141"/>
                    <a:pt x="10808" y="1141"/>
                  </a:cubicBezTo>
                  <a:close/>
                  <a:moveTo>
                    <a:pt x="16111" y="2729"/>
                  </a:moveTo>
                  <a:cubicBezTo>
                    <a:pt x="18209" y="4116"/>
                    <a:pt x="19734" y="6275"/>
                    <a:pt x="20259" y="8803"/>
                  </a:cubicBezTo>
                  <a:cubicBezTo>
                    <a:pt x="19288" y="10283"/>
                    <a:pt x="18101" y="11502"/>
                    <a:pt x="16805" y="12365"/>
                  </a:cubicBezTo>
                  <a:cubicBezTo>
                    <a:pt x="15586" y="13181"/>
                    <a:pt x="14361" y="13595"/>
                    <a:pt x="13231" y="13595"/>
                  </a:cubicBezTo>
                  <a:cubicBezTo>
                    <a:pt x="12633" y="13595"/>
                    <a:pt x="12062" y="13479"/>
                    <a:pt x="11533" y="13244"/>
                  </a:cubicBezTo>
                  <a:cubicBezTo>
                    <a:pt x="11456" y="13212"/>
                    <a:pt x="11394" y="13182"/>
                    <a:pt x="11317" y="13151"/>
                  </a:cubicBezTo>
                  <a:cubicBezTo>
                    <a:pt x="13336" y="10053"/>
                    <a:pt x="15186" y="6414"/>
                    <a:pt x="16111" y="2729"/>
                  </a:cubicBezTo>
                  <a:close/>
                  <a:moveTo>
                    <a:pt x="8788" y="1342"/>
                  </a:moveTo>
                  <a:cubicBezTo>
                    <a:pt x="7755" y="3900"/>
                    <a:pt x="7370" y="6568"/>
                    <a:pt x="7725" y="8881"/>
                  </a:cubicBezTo>
                  <a:cubicBezTo>
                    <a:pt x="8018" y="10869"/>
                    <a:pt x="8834" y="12442"/>
                    <a:pt x="10037" y="13413"/>
                  </a:cubicBezTo>
                  <a:cubicBezTo>
                    <a:pt x="9760" y="13829"/>
                    <a:pt x="9482" y="14215"/>
                    <a:pt x="9205" y="14600"/>
                  </a:cubicBezTo>
                  <a:cubicBezTo>
                    <a:pt x="7462" y="13428"/>
                    <a:pt x="6182" y="12149"/>
                    <a:pt x="5273" y="11024"/>
                  </a:cubicBezTo>
                  <a:cubicBezTo>
                    <a:pt x="3516" y="8819"/>
                    <a:pt x="2806" y="6737"/>
                    <a:pt x="2545" y="5766"/>
                  </a:cubicBezTo>
                  <a:cubicBezTo>
                    <a:pt x="3917" y="3546"/>
                    <a:pt x="6152" y="1912"/>
                    <a:pt x="8788" y="1342"/>
                  </a:cubicBezTo>
                  <a:close/>
                  <a:moveTo>
                    <a:pt x="1943" y="6953"/>
                  </a:moveTo>
                  <a:cubicBezTo>
                    <a:pt x="2344" y="8109"/>
                    <a:pt x="3115" y="9774"/>
                    <a:pt x="4517" y="11547"/>
                  </a:cubicBezTo>
                  <a:cubicBezTo>
                    <a:pt x="5659" y="12997"/>
                    <a:pt x="7046" y="14277"/>
                    <a:pt x="8649" y="15356"/>
                  </a:cubicBezTo>
                  <a:cubicBezTo>
                    <a:pt x="8388" y="15726"/>
                    <a:pt x="8110" y="16080"/>
                    <a:pt x="7847" y="16404"/>
                  </a:cubicBezTo>
                  <a:cubicBezTo>
                    <a:pt x="6892" y="15927"/>
                    <a:pt x="5751" y="15494"/>
                    <a:pt x="4409" y="15186"/>
                  </a:cubicBezTo>
                  <a:cubicBezTo>
                    <a:pt x="3423" y="14955"/>
                    <a:pt x="2590" y="14724"/>
                    <a:pt x="1866" y="14492"/>
                  </a:cubicBezTo>
                  <a:cubicBezTo>
                    <a:pt x="1388" y="13352"/>
                    <a:pt x="1126" y="12103"/>
                    <a:pt x="1126" y="10808"/>
                  </a:cubicBezTo>
                  <a:cubicBezTo>
                    <a:pt x="1126" y="9436"/>
                    <a:pt x="1419" y="8125"/>
                    <a:pt x="1943" y="6953"/>
                  </a:cubicBezTo>
                  <a:close/>
                  <a:moveTo>
                    <a:pt x="20444" y="10145"/>
                  </a:moveTo>
                  <a:cubicBezTo>
                    <a:pt x="20459" y="10361"/>
                    <a:pt x="20475" y="10592"/>
                    <a:pt x="20475" y="10808"/>
                  </a:cubicBezTo>
                  <a:cubicBezTo>
                    <a:pt x="20475" y="13660"/>
                    <a:pt x="19226" y="16219"/>
                    <a:pt x="17268" y="17993"/>
                  </a:cubicBezTo>
                  <a:cubicBezTo>
                    <a:pt x="14261" y="17283"/>
                    <a:pt x="11871" y="16250"/>
                    <a:pt x="9991" y="15109"/>
                  </a:cubicBezTo>
                  <a:cubicBezTo>
                    <a:pt x="10269" y="14724"/>
                    <a:pt x="10530" y="14338"/>
                    <a:pt x="10808" y="13922"/>
                  </a:cubicBezTo>
                  <a:cubicBezTo>
                    <a:pt x="10916" y="13984"/>
                    <a:pt x="11039" y="14045"/>
                    <a:pt x="11147" y="14091"/>
                  </a:cubicBezTo>
                  <a:cubicBezTo>
                    <a:pt x="11801" y="14383"/>
                    <a:pt x="12501" y="14528"/>
                    <a:pt x="13228" y="14528"/>
                  </a:cubicBezTo>
                  <a:cubicBezTo>
                    <a:pt x="14540" y="14528"/>
                    <a:pt x="15941" y="14058"/>
                    <a:pt x="17330" y="13136"/>
                  </a:cubicBezTo>
                  <a:cubicBezTo>
                    <a:pt x="18470" y="12380"/>
                    <a:pt x="19518" y="11363"/>
                    <a:pt x="20444" y="10145"/>
                  </a:cubicBezTo>
                  <a:close/>
                  <a:moveTo>
                    <a:pt x="2437" y="15634"/>
                  </a:moveTo>
                  <a:cubicBezTo>
                    <a:pt x="2960" y="15787"/>
                    <a:pt x="3546" y="15942"/>
                    <a:pt x="4194" y="16096"/>
                  </a:cubicBezTo>
                  <a:cubicBezTo>
                    <a:pt x="5381" y="16358"/>
                    <a:pt x="6383" y="16743"/>
                    <a:pt x="7247" y="17160"/>
                  </a:cubicBezTo>
                  <a:cubicBezTo>
                    <a:pt x="6676" y="17838"/>
                    <a:pt x="6137" y="18439"/>
                    <a:pt x="5643" y="18979"/>
                  </a:cubicBezTo>
                  <a:cubicBezTo>
                    <a:pt x="4317" y="18131"/>
                    <a:pt x="3207" y="16990"/>
                    <a:pt x="2437" y="15634"/>
                  </a:cubicBezTo>
                  <a:close/>
                  <a:moveTo>
                    <a:pt x="9436" y="15864"/>
                  </a:moveTo>
                  <a:cubicBezTo>
                    <a:pt x="9652" y="16003"/>
                    <a:pt x="9883" y="16142"/>
                    <a:pt x="10114" y="16281"/>
                  </a:cubicBezTo>
                  <a:cubicBezTo>
                    <a:pt x="11964" y="17314"/>
                    <a:pt x="14045" y="18131"/>
                    <a:pt x="16343" y="18717"/>
                  </a:cubicBezTo>
                  <a:cubicBezTo>
                    <a:pt x="15109" y="19580"/>
                    <a:pt x="13676" y="20166"/>
                    <a:pt x="12134" y="20382"/>
                  </a:cubicBezTo>
                  <a:lnTo>
                    <a:pt x="12242" y="20320"/>
                  </a:lnTo>
                  <a:cubicBezTo>
                    <a:pt x="12195" y="20212"/>
                    <a:pt x="11224" y="18408"/>
                    <a:pt x="8665" y="16867"/>
                  </a:cubicBezTo>
                  <a:cubicBezTo>
                    <a:pt x="8927" y="16543"/>
                    <a:pt x="9174" y="16204"/>
                    <a:pt x="9436" y="15864"/>
                  </a:cubicBezTo>
                  <a:close/>
                  <a:moveTo>
                    <a:pt x="8079" y="17607"/>
                  </a:moveTo>
                  <a:cubicBezTo>
                    <a:pt x="9913" y="18686"/>
                    <a:pt x="10870" y="19919"/>
                    <a:pt x="11240" y="20459"/>
                  </a:cubicBezTo>
                  <a:cubicBezTo>
                    <a:pt x="11101" y="20474"/>
                    <a:pt x="10947" y="20474"/>
                    <a:pt x="10808" y="20474"/>
                  </a:cubicBezTo>
                  <a:cubicBezTo>
                    <a:pt x="9251" y="20474"/>
                    <a:pt x="7771" y="20104"/>
                    <a:pt x="6475" y="19442"/>
                  </a:cubicBezTo>
                  <a:cubicBezTo>
                    <a:pt x="6969" y="18902"/>
                    <a:pt x="7509" y="18285"/>
                    <a:pt x="8079" y="17607"/>
                  </a:cubicBezTo>
                  <a:close/>
                  <a:moveTo>
                    <a:pt x="10808" y="0"/>
                  </a:moveTo>
                  <a:cubicBezTo>
                    <a:pt x="4841" y="0"/>
                    <a:pt x="0" y="4857"/>
                    <a:pt x="0" y="10808"/>
                  </a:cubicBezTo>
                  <a:cubicBezTo>
                    <a:pt x="0" y="16759"/>
                    <a:pt x="4841" y="21600"/>
                    <a:pt x="10808" y="21600"/>
                  </a:cubicBezTo>
                  <a:cubicBezTo>
                    <a:pt x="16759" y="21600"/>
                    <a:pt x="21600" y="16759"/>
                    <a:pt x="21600" y="10808"/>
                  </a:cubicBezTo>
                  <a:cubicBezTo>
                    <a:pt x="21600" y="4857"/>
                    <a:pt x="16759" y="0"/>
                    <a:pt x="10808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</p:grpSp>
      <p:grpSp>
        <p:nvGrpSpPr>
          <p:cNvPr id="633" name="Google Shape;291;p39"/>
          <p:cNvGrpSpPr/>
          <p:nvPr/>
        </p:nvGrpSpPr>
        <p:grpSpPr>
          <a:xfrm>
            <a:off x="5150936" y="3544716"/>
            <a:ext cx="624954" cy="624953"/>
            <a:chOff x="-1" y="0"/>
            <a:chExt cx="624953" cy="624951"/>
          </a:xfrm>
        </p:grpSpPr>
        <p:sp>
          <p:nvSpPr>
            <p:cNvPr id="631" name="Google Shape;292;p39"/>
            <p:cNvSpPr/>
            <p:nvPr/>
          </p:nvSpPr>
          <p:spPr>
            <a:xfrm rot="10800000" flipH="1">
              <a:off x="16524" y="16075"/>
              <a:ext cx="591927" cy="5923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8" y="0"/>
                  </a:moveTo>
                  <a:cubicBezTo>
                    <a:pt x="4834" y="0"/>
                    <a:pt x="0" y="4831"/>
                    <a:pt x="0" y="10800"/>
                  </a:cubicBezTo>
                  <a:cubicBezTo>
                    <a:pt x="0" y="16753"/>
                    <a:pt x="4834" y="21600"/>
                    <a:pt x="10808" y="21600"/>
                  </a:cubicBezTo>
                  <a:cubicBezTo>
                    <a:pt x="16766" y="21600"/>
                    <a:pt x="21600" y="16753"/>
                    <a:pt x="21600" y="10800"/>
                  </a:cubicBezTo>
                  <a:cubicBezTo>
                    <a:pt x="21600" y="4831"/>
                    <a:pt x="16766" y="0"/>
                    <a:pt x="1080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32" name="Google Shape;293;p39"/>
            <p:cNvSpPr/>
            <p:nvPr/>
          </p:nvSpPr>
          <p:spPr>
            <a:xfrm rot="10800000" flipH="1">
              <a:off x="-1" y="0"/>
              <a:ext cx="624953" cy="624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8" y="1141"/>
                  </a:moveTo>
                  <a:cubicBezTo>
                    <a:pt x="12411" y="1141"/>
                    <a:pt x="13937" y="1542"/>
                    <a:pt x="15279" y="2235"/>
                  </a:cubicBezTo>
                  <a:cubicBezTo>
                    <a:pt x="14401" y="5921"/>
                    <a:pt x="12550" y="9544"/>
                    <a:pt x="10562" y="12642"/>
                  </a:cubicBezTo>
                  <a:cubicBezTo>
                    <a:pt x="9559" y="11795"/>
                    <a:pt x="8896" y="10454"/>
                    <a:pt x="8634" y="8742"/>
                  </a:cubicBezTo>
                  <a:cubicBezTo>
                    <a:pt x="8557" y="8217"/>
                    <a:pt x="8526" y="7694"/>
                    <a:pt x="8526" y="7138"/>
                  </a:cubicBezTo>
                  <a:cubicBezTo>
                    <a:pt x="8526" y="5242"/>
                    <a:pt x="8989" y="3192"/>
                    <a:pt x="9868" y="1203"/>
                  </a:cubicBezTo>
                  <a:cubicBezTo>
                    <a:pt x="9868" y="1203"/>
                    <a:pt x="9868" y="1187"/>
                    <a:pt x="9868" y="1187"/>
                  </a:cubicBezTo>
                  <a:cubicBezTo>
                    <a:pt x="10176" y="1156"/>
                    <a:pt x="10484" y="1141"/>
                    <a:pt x="10808" y="1141"/>
                  </a:cubicBezTo>
                  <a:close/>
                  <a:moveTo>
                    <a:pt x="16111" y="2729"/>
                  </a:moveTo>
                  <a:cubicBezTo>
                    <a:pt x="18209" y="4116"/>
                    <a:pt x="19734" y="6275"/>
                    <a:pt x="20259" y="8803"/>
                  </a:cubicBezTo>
                  <a:cubicBezTo>
                    <a:pt x="19288" y="10283"/>
                    <a:pt x="18101" y="11502"/>
                    <a:pt x="16805" y="12365"/>
                  </a:cubicBezTo>
                  <a:cubicBezTo>
                    <a:pt x="15586" y="13181"/>
                    <a:pt x="14361" y="13595"/>
                    <a:pt x="13231" y="13595"/>
                  </a:cubicBezTo>
                  <a:cubicBezTo>
                    <a:pt x="12633" y="13595"/>
                    <a:pt x="12062" y="13479"/>
                    <a:pt x="11533" y="13244"/>
                  </a:cubicBezTo>
                  <a:cubicBezTo>
                    <a:pt x="11456" y="13212"/>
                    <a:pt x="11394" y="13182"/>
                    <a:pt x="11317" y="13151"/>
                  </a:cubicBezTo>
                  <a:cubicBezTo>
                    <a:pt x="13336" y="10053"/>
                    <a:pt x="15186" y="6414"/>
                    <a:pt x="16111" y="2729"/>
                  </a:cubicBezTo>
                  <a:close/>
                  <a:moveTo>
                    <a:pt x="8788" y="1342"/>
                  </a:moveTo>
                  <a:cubicBezTo>
                    <a:pt x="7755" y="3900"/>
                    <a:pt x="7370" y="6568"/>
                    <a:pt x="7725" y="8881"/>
                  </a:cubicBezTo>
                  <a:cubicBezTo>
                    <a:pt x="8018" y="10869"/>
                    <a:pt x="8834" y="12442"/>
                    <a:pt x="10037" y="13413"/>
                  </a:cubicBezTo>
                  <a:cubicBezTo>
                    <a:pt x="9760" y="13829"/>
                    <a:pt x="9482" y="14215"/>
                    <a:pt x="9205" y="14600"/>
                  </a:cubicBezTo>
                  <a:cubicBezTo>
                    <a:pt x="7462" y="13428"/>
                    <a:pt x="6182" y="12149"/>
                    <a:pt x="5273" y="11024"/>
                  </a:cubicBezTo>
                  <a:cubicBezTo>
                    <a:pt x="3516" y="8819"/>
                    <a:pt x="2806" y="6737"/>
                    <a:pt x="2545" y="5766"/>
                  </a:cubicBezTo>
                  <a:cubicBezTo>
                    <a:pt x="3917" y="3546"/>
                    <a:pt x="6152" y="1912"/>
                    <a:pt x="8788" y="1342"/>
                  </a:cubicBezTo>
                  <a:close/>
                  <a:moveTo>
                    <a:pt x="1943" y="6953"/>
                  </a:moveTo>
                  <a:cubicBezTo>
                    <a:pt x="2344" y="8109"/>
                    <a:pt x="3115" y="9774"/>
                    <a:pt x="4517" y="11547"/>
                  </a:cubicBezTo>
                  <a:cubicBezTo>
                    <a:pt x="5659" y="12997"/>
                    <a:pt x="7046" y="14277"/>
                    <a:pt x="8649" y="15356"/>
                  </a:cubicBezTo>
                  <a:cubicBezTo>
                    <a:pt x="8388" y="15726"/>
                    <a:pt x="8110" y="16080"/>
                    <a:pt x="7847" y="16404"/>
                  </a:cubicBezTo>
                  <a:cubicBezTo>
                    <a:pt x="6892" y="15927"/>
                    <a:pt x="5751" y="15494"/>
                    <a:pt x="4409" y="15186"/>
                  </a:cubicBezTo>
                  <a:cubicBezTo>
                    <a:pt x="3423" y="14955"/>
                    <a:pt x="2590" y="14724"/>
                    <a:pt x="1866" y="14492"/>
                  </a:cubicBezTo>
                  <a:cubicBezTo>
                    <a:pt x="1388" y="13352"/>
                    <a:pt x="1126" y="12103"/>
                    <a:pt x="1126" y="10808"/>
                  </a:cubicBezTo>
                  <a:cubicBezTo>
                    <a:pt x="1126" y="9436"/>
                    <a:pt x="1419" y="8125"/>
                    <a:pt x="1943" y="6953"/>
                  </a:cubicBezTo>
                  <a:close/>
                  <a:moveTo>
                    <a:pt x="20444" y="10145"/>
                  </a:moveTo>
                  <a:cubicBezTo>
                    <a:pt x="20459" y="10361"/>
                    <a:pt x="20475" y="10592"/>
                    <a:pt x="20475" y="10808"/>
                  </a:cubicBezTo>
                  <a:cubicBezTo>
                    <a:pt x="20475" y="13660"/>
                    <a:pt x="19226" y="16219"/>
                    <a:pt x="17268" y="17993"/>
                  </a:cubicBezTo>
                  <a:cubicBezTo>
                    <a:pt x="14261" y="17283"/>
                    <a:pt x="11871" y="16250"/>
                    <a:pt x="9991" y="15109"/>
                  </a:cubicBezTo>
                  <a:cubicBezTo>
                    <a:pt x="10269" y="14724"/>
                    <a:pt x="10530" y="14338"/>
                    <a:pt x="10808" y="13922"/>
                  </a:cubicBezTo>
                  <a:cubicBezTo>
                    <a:pt x="10916" y="13984"/>
                    <a:pt x="11039" y="14045"/>
                    <a:pt x="11147" y="14091"/>
                  </a:cubicBezTo>
                  <a:cubicBezTo>
                    <a:pt x="11801" y="14383"/>
                    <a:pt x="12501" y="14528"/>
                    <a:pt x="13228" y="14528"/>
                  </a:cubicBezTo>
                  <a:cubicBezTo>
                    <a:pt x="14540" y="14528"/>
                    <a:pt x="15941" y="14058"/>
                    <a:pt x="17330" y="13136"/>
                  </a:cubicBezTo>
                  <a:cubicBezTo>
                    <a:pt x="18470" y="12380"/>
                    <a:pt x="19518" y="11363"/>
                    <a:pt x="20444" y="10145"/>
                  </a:cubicBezTo>
                  <a:close/>
                  <a:moveTo>
                    <a:pt x="2437" y="15634"/>
                  </a:moveTo>
                  <a:cubicBezTo>
                    <a:pt x="2960" y="15787"/>
                    <a:pt x="3546" y="15942"/>
                    <a:pt x="4194" y="16096"/>
                  </a:cubicBezTo>
                  <a:cubicBezTo>
                    <a:pt x="5381" y="16358"/>
                    <a:pt x="6383" y="16743"/>
                    <a:pt x="7247" y="17160"/>
                  </a:cubicBezTo>
                  <a:cubicBezTo>
                    <a:pt x="6676" y="17838"/>
                    <a:pt x="6137" y="18439"/>
                    <a:pt x="5643" y="18979"/>
                  </a:cubicBezTo>
                  <a:cubicBezTo>
                    <a:pt x="4317" y="18131"/>
                    <a:pt x="3207" y="16990"/>
                    <a:pt x="2437" y="15634"/>
                  </a:cubicBezTo>
                  <a:close/>
                  <a:moveTo>
                    <a:pt x="9436" y="15864"/>
                  </a:moveTo>
                  <a:cubicBezTo>
                    <a:pt x="9652" y="16003"/>
                    <a:pt x="9883" y="16142"/>
                    <a:pt x="10114" y="16281"/>
                  </a:cubicBezTo>
                  <a:cubicBezTo>
                    <a:pt x="11964" y="17314"/>
                    <a:pt x="14045" y="18131"/>
                    <a:pt x="16343" y="18717"/>
                  </a:cubicBezTo>
                  <a:cubicBezTo>
                    <a:pt x="15109" y="19580"/>
                    <a:pt x="13676" y="20166"/>
                    <a:pt x="12134" y="20382"/>
                  </a:cubicBezTo>
                  <a:lnTo>
                    <a:pt x="12242" y="20320"/>
                  </a:lnTo>
                  <a:cubicBezTo>
                    <a:pt x="12195" y="20212"/>
                    <a:pt x="11224" y="18408"/>
                    <a:pt x="8665" y="16867"/>
                  </a:cubicBezTo>
                  <a:cubicBezTo>
                    <a:pt x="8927" y="16543"/>
                    <a:pt x="9174" y="16204"/>
                    <a:pt x="9436" y="15864"/>
                  </a:cubicBezTo>
                  <a:close/>
                  <a:moveTo>
                    <a:pt x="8079" y="17607"/>
                  </a:moveTo>
                  <a:cubicBezTo>
                    <a:pt x="9913" y="18686"/>
                    <a:pt x="10870" y="19919"/>
                    <a:pt x="11240" y="20459"/>
                  </a:cubicBezTo>
                  <a:cubicBezTo>
                    <a:pt x="11101" y="20474"/>
                    <a:pt x="10947" y="20474"/>
                    <a:pt x="10808" y="20474"/>
                  </a:cubicBezTo>
                  <a:cubicBezTo>
                    <a:pt x="9251" y="20474"/>
                    <a:pt x="7771" y="20104"/>
                    <a:pt x="6475" y="19442"/>
                  </a:cubicBezTo>
                  <a:cubicBezTo>
                    <a:pt x="6969" y="18902"/>
                    <a:pt x="7509" y="18285"/>
                    <a:pt x="8079" y="17607"/>
                  </a:cubicBezTo>
                  <a:close/>
                  <a:moveTo>
                    <a:pt x="10808" y="0"/>
                  </a:moveTo>
                  <a:cubicBezTo>
                    <a:pt x="4841" y="0"/>
                    <a:pt x="0" y="4857"/>
                    <a:pt x="0" y="10808"/>
                  </a:cubicBezTo>
                  <a:cubicBezTo>
                    <a:pt x="0" y="16759"/>
                    <a:pt x="4841" y="21600"/>
                    <a:pt x="10808" y="21600"/>
                  </a:cubicBezTo>
                  <a:cubicBezTo>
                    <a:pt x="16759" y="21600"/>
                    <a:pt x="21600" y="16759"/>
                    <a:pt x="21600" y="10808"/>
                  </a:cubicBezTo>
                  <a:cubicBezTo>
                    <a:pt x="21600" y="4857"/>
                    <a:pt x="16759" y="0"/>
                    <a:pt x="10808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</p:grpSp>
      <p:grpSp>
        <p:nvGrpSpPr>
          <p:cNvPr id="636" name="Google Shape;294;p39"/>
          <p:cNvGrpSpPr/>
          <p:nvPr/>
        </p:nvGrpSpPr>
        <p:grpSpPr>
          <a:xfrm>
            <a:off x="3368111" y="3544715"/>
            <a:ext cx="624954" cy="624954"/>
            <a:chOff x="0" y="0"/>
            <a:chExt cx="624952" cy="624952"/>
          </a:xfrm>
        </p:grpSpPr>
        <p:sp>
          <p:nvSpPr>
            <p:cNvPr id="634" name="Google Shape;295;p39"/>
            <p:cNvSpPr/>
            <p:nvPr/>
          </p:nvSpPr>
          <p:spPr>
            <a:xfrm flipH="1">
              <a:off x="16500" y="16499"/>
              <a:ext cx="591928" cy="5923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8" y="0"/>
                  </a:moveTo>
                  <a:cubicBezTo>
                    <a:pt x="4834" y="0"/>
                    <a:pt x="0" y="4831"/>
                    <a:pt x="0" y="10800"/>
                  </a:cubicBezTo>
                  <a:cubicBezTo>
                    <a:pt x="0" y="16753"/>
                    <a:pt x="4834" y="21600"/>
                    <a:pt x="10808" y="21600"/>
                  </a:cubicBezTo>
                  <a:cubicBezTo>
                    <a:pt x="16766" y="21600"/>
                    <a:pt x="21600" y="16753"/>
                    <a:pt x="21600" y="10800"/>
                  </a:cubicBezTo>
                  <a:cubicBezTo>
                    <a:pt x="21600" y="4831"/>
                    <a:pt x="16766" y="0"/>
                    <a:pt x="1080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35" name="Google Shape;296;p39"/>
            <p:cNvSpPr/>
            <p:nvPr/>
          </p:nvSpPr>
          <p:spPr>
            <a:xfrm flipH="1">
              <a:off x="0" y="-1"/>
              <a:ext cx="624953" cy="6249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8" y="1141"/>
                  </a:moveTo>
                  <a:cubicBezTo>
                    <a:pt x="12411" y="1141"/>
                    <a:pt x="13937" y="1542"/>
                    <a:pt x="15279" y="2235"/>
                  </a:cubicBezTo>
                  <a:cubicBezTo>
                    <a:pt x="14401" y="5921"/>
                    <a:pt x="12550" y="9544"/>
                    <a:pt x="10562" y="12642"/>
                  </a:cubicBezTo>
                  <a:cubicBezTo>
                    <a:pt x="9559" y="11795"/>
                    <a:pt x="8896" y="10454"/>
                    <a:pt x="8634" y="8742"/>
                  </a:cubicBezTo>
                  <a:cubicBezTo>
                    <a:pt x="8557" y="8217"/>
                    <a:pt x="8526" y="7694"/>
                    <a:pt x="8526" y="7138"/>
                  </a:cubicBezTo>
                  <a:cubicBezTo>
                    <a:pt x="8526" y="5242"/>
                    <a:pt x="8989" y="3192"/>
                    <a:pt x="9868" y="1203"/>
                  </a:cubicBezTo>
                  <a:cubicBezTo>
                    <a:pt x="9868" y="1203"/>
                    <a:pt x="9868" y="1187"/>
                    <a:pt x="9868" y="1187"/>
                  </a:cubicBezTo>
                  <a:cubicBezTo>
                    <a:pt x="10176" y="1156"/>
                    <a:pt x="10484" y="1141"/>
                    <a:pt x="10808" y="1141"/>
                  </a:cubicBezTo>
                  <a:close/>
                  <a:moveTo>
                    <a:pt x="16111" y="2729"/>
                  </a:moveTo>
                  <a:cubicBezTo>
                    <a:pt x="18209" y="4116"/>
                    <a:pt x="19734" y="6275"/>
                    <a:pt x="20259" y="8803"/>
                  </a:cubicBezTo>
                  <a:cubicBezTo>
                    <a:pt x="19288" y="10283"/>
                    <a:pt x="18101" y="11502"/>
                    <a:pt x="16805" y="12365"/>
                  </a:cubicBezTo>
                  <a:cubicBezTo>
                    <a:pt x="15586" y="13181"/>
                    <a:pt x="14361" y="13595"/>
                    <a:pt x="13231" y="13595"/>
                  </a:cubicBezTo>
                  <a:cubicBezTo>
                    <a:pt x="12633" y="13595"/>
                    <a:pt x="12062" y="13479"/>
                    <a:pt x="11533" y="13244"/>
                  </a:cubicBezTo>
                  <a:cubicBezTo>
                    <a:pt x="11456" y="13212"/>
                    <a:pt x="11394" y="13182"/>
                    <a:pt x="11317" y="13151"/>
                  </a:cubicBezTo>
                  <a:cubicBezTo>
                    <a:pt x="13336" y="10053"/>
                    <a:pt x="15186" y="6414"/>
                    <a:pt x="16111" y="2729"/>
                  </a:cubicBezTo>
                  <a:close/>
                  <a:moveTo>
                    <a:pt x="8788" y="1342"/>
                  </a:moveTo>
                  <a:cubicBezTo>
                    <a:pt x="7755" y="3900"/>
                    <a:pt x="7370" y="6568"/>
                    <a:pt x="7725" y="8881"/>
                  </a:cubicBezTo>
                  <a:cubicBezTo>
                    <a:pt x="8018" y="10869"/>
                    <a:pt x="8834" y="12442"/>
                    <a:pt x="10037" y="13413"/>
                  </a:cubicBezTo>
                  <a:cubicBezTo>
                    <a:pt x="9760" y="13829"/>
                    <a:pt x="9482" y="14215"/>
                    <a:pt x="9205" y="14600"/>
                  </a:cubicBezTo>
                  <a:cubicBezTo>
                    <a:pt x="7462" y="13428"/>
                    <a:pt x="6182" y="12149"/>
                    <a:pt x="5273" y="11024"/>
                  </a:cubicBezTo>
                  <a:cubicBezTo>
                    <a:pt x="3516" y="8819"/>
                    <a:pt x="2806" y="6737"/>
                    <a:pt x="2545" y="5766"/>
                  </a:cubicBezTo>
                  <a:cubicBezTo>
                    <a:pt x="3917" y="3546"/>
                    <a:pt x="6152" y="1912"/>
                    <a:pt x="8788" y="1342"/>
                  </a:cubicBezTo>
                  <a:close/>
                  <a:moveTo>
                    <a:pt x="1943" y="6953"/>
                  </a:moveTo>
                  <a:cubicBezTo>
                    <a:pt x="2344" y="8109"/>
                    <a:pt x="3115" y="9774"/>
                    <a:pt x="4517" y="11547"/>
                  </a:cubicBezTo>
                  <a:cubicBezTo>
                    <a:pt x="5659" y="12997"/>
                    <a:pt x="7046" y="14277"/>
                    <a:pt x="8649" y="15356"/>
                  </a:cubicBezTo>
                  <a:cubicBezTo>
                    <a:pt x="8388" y="15726"/>
                    <a:pt x="8110" y="16080"/>
                    <a:pt x="7847" y="16404"/>
                  </a:cubicBezTo>
                  <a:cubicBezTo>
                    <a:pt x="6892" y="15927"/>
                    <a:pt x="5751" y="15494"/>
                    <a:pt x="4409" y="15186"/>
                  </a:cubicBezTo>
                  <a:cubicBezTo>
                    <a:pt x="3423" y="14955"/>
                    <a:pt x="2590" y="14724"/>
                    <a:pt x="1866" y="14492"/>
                  </a:cubicBezTo>
                  <a:cubicBezTo>
                    <a:pt x="1388" y="13352"/>
                    <a:pt x="1126" y="12103"/>
                    <a:pt x="1126" y="10808"/>
                  </a:cubicBezTo>
                  <a:cubicBezTo>
                    <a:pt x="1126" y="9436"/>
                    <a:pt x="1419" y="8125"/>
                    <a:pt x="1943" y="6953"/>
                  </a:cubicBezTo>
                  <a:close/>
                  <a:moveTo>
                    <a:pt x="20444" y="10145"/>
                  </a:moveTo>
                  <a:cubicBezTo>
                    <a:pt x="20459" y="10361"/>
                    <a:pt x="20475" y="10592"/>
                    <a:pt x="20475" y="10808"/>
                  </a:cubicBezTo>
                  <a:cubicBezTo>
                    <a:pt x="20475" y="13660"/>
                    <a:pt x="19226" y="16219"/>
                    <a:pt x="17268" y="17993"/>
                  </a:cubicBezTo>
                  <a:cubicBezTo>
                    <a:pt x="14261" y="17283"/>
                    <a:pt x="11871" y="16250"/>
                    <a:pt x="9991" y="15109"/>
                  </a:cubicBezTo>
                  <a:cubicBezTo>
                    <a:pt x="10269" y="14724"/>
                    <a:pt x="10530" y="14338"/>
                    <a:pt x="10808" y="13922"/>
                  </a:cubicBezTo>
                  <a:cubicBezTo>
                    <a:pt x="10916" y="13984"/>
                    <a:pt x="11039" y="14045"/>
                    <a:pt x="11147" y="14091"/>
                  </a:cubicBezTo>
                  <a:cubicBezTo>
                    <a:pt x="11801" y="14383"/>
                    <a:pt x="12501" y="14528"/>
                    <a:pt x="13228" y="14528"/>
                  </a:cubicBezTo>
                  <a:cubicBezTo>
                    <a:pt x="14540" y="14528"/>
                    <a:pt x="15941" y="14058"/>
                    <a:pt x="17330" y="13136"/>
                  </a:cubicBezTo>
                  <a:cubicBezTo>
                    <a:pt x="18470" y="12380"/>
                    <a:pt x="19518" y="11363"/>
                    <a:pt x="20444" y="10145"/>
                  </a:cubicBezTo>
                  <a:close/>
                  <a:moveTo>
                    <a:pt x="2437" y="15634"/>
                  </a:moveTo>
                  <a:cubicBezTo>
                    <a:pt x="2960" y="15787"/>
                    <a:pt x="3546" y="15942"/>
                    <a:pt x="4194" y="16096"/>
                  </a:cubicBezTo>
                  <a:cubicBezTo>
                    <a:pt x="5381" y="16358"/>
                    <a:pt x="6383" y="16743"/>
                    <a:pt x="7247" y="17160"/>
                  </a:cubicBezTo>
                  <a:cubicBezTo>
                    <a:pt x="6676" y="17838"/>
                    <a:pt x="6137" y="18439"/>
                    <a:pt x="5643" y="18979"/>
                  </a:cubicBezTo>
                  <a:cubicBezTo>
                    <a:pt x="4317" y="18131"/>
                    <a:pt x="3207" y="16990"/>
                    <a:pt x="2437" y="15634"/>
                  </a:cubicBezTo>
                  <a:close/>
                  <a:moveTo>
                    <a:pt x="9436" y="15864"/>
                  </a:moveTo>
                  <a:cubicBezTo>
                    <a:pt x="9652" y="16003"/>
                    <a:pt x="9883" y="16142"/>
                    <a:pt x="10114" y="16281"/>
                  </a:cubicBezTo>
                  <a:cubicBezTo>
                    <a:pt x="11964" y="17314"/>
                    <a:pt x="14045" y="18131"/>
                    <a:pt x="16343" y="18717"/>
                  </a:cubicBezTo>
                  <a:cubicBezTo>
                    <a:pt x="15109" y="19580"/>
                    <a:pt x="13676" y="20166"/>
                    <a:pt x="12134" y="20382"/>
                  </a:cubicBezTo>
                  <a:lnTo>
                    <a:pt x="12242" y="20320"/>
                  </a:lnTo>
                  <a:cubicBezTo>
                    <a:pt x="12195" y="20212"/>
                    <a:pt x="11224" y="18408"/>
                    <a:pt x="8665" y="16867"/>
                  </a:cubicBezTo>
                  <a:cubicBezTo>
                    <a:pt x="8927" y="16543"/>
                    <a:pt x="9174" y="16204"/>
                    <a:pt x="9436" y="15864"/>
                  </a:cubicBezTo>
                  <a:close/>
                  <a:moveTo>
                    <a:pt x="8079" y="17607"/>
                  </a:moveTo>
                  <a:cubicBezTo>
                    <a:pt x="9913" y="18686"/>
                    <a:pt x="10870" y="19919"/>
                    <a:pt x="11240" y="20459"/>
                  </a:cubicBezTo>
                  <a:cubicBezTo>
                    <a:pt x="11101" y="20474"/>
                    <a:pt x="10947" y="20474"/>
                    <a:pt x="10808" y="20474"/>
                  </a:cubicBezTo>
                  <a:cubicBezTo>
                    <a:pt x="9251" y="20474"/>
                    <a:pt x="7771" y="20104"/>
                    <a:pt x="6475" y="19442"/>
                  </a:cubicBezTo>
                  <a:cubicBezTo>
                    <a:pt x="6969" y="18902"/>
                    <a:pt x="7509" y="18285"/>
                    <a:pt x="8079" y="17607"/>
                  </a:cubicBezTo>
                  <a:close/>
                  <a:moveTo>
                    <a:pt x="10808" y="0"/>
                  </a:moveTo>
                  <a:cubicBezTo>
                    <a:pt x="4841" y="0"/>
                    <a:pt x="0" y="4857"/>
                    <a:pt x="0" y="10808"/>
                  </a:cubicBezTo>
                  <a:cubicBezTo>
                    <a:pt x="0" y="16759"/>
                    <a:pt x="4841" y="21600"/>
                    <a:pt x="10808" y="21600"/>
                  </a:cubicBezTo>
                  <a:cubicBezTo>
                    <a:pt x="16759" y="21600"/>
                    <a:pt x="21600" y="16759"/>
                    <a:pt x="21600" y="10808"/>
                  </a:cubicBezTo>
                  <a:cubicBezTo>
                    <a:pt x="21600" y="4857"/>
                    <a:pt x="16759" y="0"/>
                    <a:pt x="10808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</p:grpSp>
      <p:grpSp>
        <p:nvGrpSpPr>
          <p:cNvPr id="640" name="Google Shape;297;p39"/>
          <p:cNvGrpSpPr/>
          <p:nvPr/>
        </p:nvGrpSpPr>
        <p:grpSpPr>
          <a:xfrm>
            <a:off x="7129473" y="1270473"/>
            <a:ext cx="1301253" cy="2602505"/>
            <a:chOff x="0" y="0"/>
            <a:chExt cx="1301252" cy="2602503"/>
          </a:xfrm>
        </p:grpSpPr>
        <p:sp>
          <p:nvSpPr>
            <p:cNvPr id="637" name="Google Shape;298;p39"/>
            <p:cNvSpPr/>
            <p:nvPr/>
          </p:nvSpPr>
          <p:spPr>
            <a:xfrm>
              <a:off x="285720" y="1077731"/>
              <a:ext cx="446924" cy="4469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32" y="0"/>
                  </a:moveTo>
                  <a:lnTo>
                    <a:pt x="10832" y="1590"/>
                  </a:lnTo>
                  <a:cubicBezTo>
                    <a:pt x="11802" y="1606"/>
                    <a:pt x="12757" y="1750"/>
                    <a:pt x="13679" y="2052"/>
                  </a:cubicBezTo>
                  <a:lnTo>
                    <a:pt x="14172" y="541"/>
                  </a:lnTo>
                  <a:cubicBezTo>
                    <a:pt x="13090" y="191"/>
                    <a:pt x="11977" y="16"/>
                    <a:pt x="10832" y="0"/>
                  </a:cubicBezTo>
                  <a:close/>
                  <a:moveTo>
                    <a:pt x="7508" y="525"/>
                  </a:moveTo>
                  <a:cubicBezTo>
                    <a:pt x="6426" y="875"/>
                    <a:pt x="5408" y="1384"/>
                    <a:pt x="4486" y="2052"/>
                  </a:cubicBezTo>
                  <a:lnTo>
                    <a:pt x="5424" y="3340"/>
                  </a:lnTo>
                  <a:cubicBezTo>
                    <a:pt x="6204" y="2768"/>
                    <a:pt x="7062" y="2338"/>
                    <a:pt x="7985" y="2036"/>
                  </a:cubicBezTo>
                  <a:lnTo>
                    <a:pt x="7508" y="525"/>
                  </a:lnTo>
                  <a:close/>
                  <a:moveTo>
                    <a:pt x="17178" y="2083"/>
                  </a:moveTo>
                  <a:lnTo>
                    <a:pt x="16240" y="3372"/>
                  </a:lnTo>
                  <a:cubicBezTo>
                    <a:pt x="17020" y="3945"/>
                    <a:pt x="17703" y="4628"/>
                    <a:pt x="18276" y="5408"/>
                  </a:cubicBezTo>
                  <a:lnTo>
                    <a:pt x="19564" y="4486"/>
                  </a:lnTo>
                  <a:cubicBezTo>
                    <a:pt x="18896" y="3563"/>
                    <a:pt x="18085" y="2752"/>
                    <a:pt x="17178" y="2083"/>
                  </a:cubicBezTo>
                  <a:close/>
                  <a:moveTo>
                    <a:pt x="2083" y="4422"/>
                  </a:moveTo>
                  <a:cubicBezTo>
                    <a:pt x="1416" y="5344"/>
                    <a:pt x="891" y="6362"/>
                    <a:pt x="541" y="7428"/>
                  </a:cubicBezTo>
                  <a:lnTo>
                    <a:pt x="2052" y="7921"/>
                  </a:lnTo>
                  <a:cubicBezTo>
                    <a:pt x="2354" y="7015"/>
                    <a:pt x="2799" y="6156"/>
                    <a:pt x="3372" y="5360"/>
                  </a:cubicBezTo>
                  <a:lnTo>
                    <a:pt x="2083" y="4422"/>
                  </a:lnTo>
                  <a:close/>
                  <a:moveTo>
                    <a:pt x="21091" y="7492"/>
                  </a:moveTo>
                  <a:lnTo>
                    <a:pt x="19580" y="7985"/>
                  </a:lnTo>
                  <a:cubicBezTo>
                    <a:pt x="19866" y="8891"/>
                    <a:pt x="20010" y="9846"/>
                    <a:pt x="20010" y="10800"/>
                  </a:cubicBezTo>
                  <a:lnTo>
                    <a:pt x="20010" y="10832"/>
                  </a:lnTo>
                  <a:lnTo>
                    <a:pt x="21600" y="10800"/>
                  </a:lnTo>
                  <a:cubicBezTo>
                    <a:pt x="21600" y="9671"/>
                    <a:pt x="21425" y="8557"/>
                    <a:pt x="21091" y="7492"/>
                  </a:cubicBezTo>
                  <a:close/>
                  <a:moveTo>
                    <a:pt x="0" y="10768"/>
                  </a:moveTo>
                  <a:lnTo>
                    <a:pt x="0" y="10800"/>
                  </a:lnTo>
                  <a:cubicBezTo>
                    <a:pt x="0" y="11946"/>
                    <a:pt x="175" y="13075"/>
                    <a:pt x="525" y="14140"/>
                  </a:cubicBezTo>
                  <a:lnTo>
                    <a:pt x="2052" y="13647"/>
                  </a:lnTo>
                  <a:cubicBezTo>
                    <a:pt x="1750" y="12741"/>
                    <a:pt x="1590" y="11786"/>
                    <a:pt x="1590" y="10800"/>
                  </a:cubicBezTo>
                  <a:lnTo>
                    <a:pt x="1590" y="10768"/>
                  </a:lnTo>
                  <a:close/>
                  <a:moveTo>
                    <a:pt x="19564" y="13663"/>
                  </a:moveTo>
                  <a:cubicBezTo>
                    <a:pt x="19262" y="14586"/>
                    <a:pt x="18817" y="15444"/>
                    <a:pt x="18244" y="16224"/>
                  </a:cubicBezTo>
                  <a:lnTo>
                    <a:pt x="19533" y="17162"/>
                  </a:lnTo>
                  <a:cubicBezTo>
                    <a:pt x="20200" y="16256"/>
                    <a:pt x="20725" y="15238"/>
                    <a:pt x="21075" y="14156"/>
                  </a:cubicBezTo>
                  <a:lnTo>
                    <a:pt x="19564" y="13663"/>
                  </a:lnTo>
                  <a:close/>
                  <a:moveTo>
                    <a:pt x="3356" y="16224"/>
                  </a:moveTo>
                  <a:lnTo>
                    <a:pt x="2067" y="17146"/>
                  </a:lnTo>
                  <a:cubicBezTo>
                    <a:pt x="2736" y="18069"/>
                    <a:pt x="3531" y="18880"/>
                    <a:pt x="4454" y="19549"/>
                  </a:cubicBezTo>
                  <a:lnTo>
                    <a:pt x="5392" y="18260"/>
                  </a:lnTo>
                  <a:cubicBezTo>
                    <a:pt x="4612" y="17687"/>
                    <a:pt x="3929" y="17004"/>
                    <a:pt x="3356" y="16224"/>
                  </a:cubicBezTo>
                  <a:close/>
                  <a:moveTo>
                    <a:pt x="16208" y="18260"/>
                  </a:moveTo>
                  <a:cubicBezTo>
                    <a:pt x="15428" y="18833"/>
                    <a:pt x="14554" y="19278"/>
                    <a:pt x="13647" y="19564"/>
                  </a:cubicBezTo>
                  <a:lnTo>
                    <a:pt x="14124" y="21091"/>
                  </a:lnTo>
                  <a:cubicBezTo>
                    <a:pt x="15206" y="20742"/>
                    <a:pt x="16224" y="20216"/>
                    <a:pt x="17146" y="19549"/>
                  </a:cubicBezTo>
                  <a:lnTo>
                    <a:pt x="16208" y="18260"/>
                  </a:lnTo>
                  <a:close/>
                  <a:moveTo>
                    <a:pt x="7953" y="19564"/>
                  </a:moveTo>
                  <a:lnTo>
                    <a:pt x="7460" y="21075"/>
                  </a:lnTo>
                  <a:cubicBezTo>
                    <a:pt x="8541" y="21425"/>
                    <a:pt x="9654" y="21600"/>
                    <a:pt x="10800" y="21600"/>
                  </a:cubicBezTo>
                  <a:lnTo>
                    <a:pt x="10800" y="20010"/>
                  </a:lnTo>
                  <a:cubicBezTo>
                    <a:pt x="9830" y="20010"/>
                    <a:pt x="8859" y="19866"/>
                    <a:pt x="7953" y="19564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38" name="Google Shape;299;p39"/>
            <p:cNvSpPr/>
            <p:nvPr/>
          </p:nvSpPr>
          <p:spPr>
            <a:xfrm rot="5400000">
              <a:off x="-650627" y="650625"/>
              <a:ext cx="2602505" cy="1301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21600" y="11929"/>
                    <a:pt x="16765" y="21600"/>
                    <a:pt x="10800" y="21600"/>
                  </a:cubicBezTo>
                  <a:cubicBezTo>
                    <a:pt x="4835" y="21600"/>
                    <a:pt x="0" y="11929"/>
                    <a:pt x="0" y="0"/>
                  </a:cubicBezTo>
                  <a:lnTo>
                    <a:pt x="10800" y="0"/>
                  </a:lnTo>
                  <a:close/>
                </a:path>
              </a:pathLst>
            </a:custGeom>
            <a:noFill/>
            <a:ln w="381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39" name="Google Shape;300;p39"/>
            <p:cNvSpPr/>
            <p:nvPr/>
          </p:nvSpPr>
          <p:spPr>
            <a:xfrm>
              <a:off x="532349" y="1077750"/>
              <a:ext cx="768902" cy="447002"/>
            </a:xfrm>
            <a:prstGeom prst="rect">
              <a:avLst/>
            </a:prstGeom>
            <a:noFill/>
            <a:ln w="381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</p:grpSp>
      <p:grpSp>
        <p:nvGrpSpPr>
          <p:cNvPr id="644" name="Google Shape;301;p39"/>
          <p:cNvGrpSpPr/>
          <p:nvPr/>
        </p:nvGrpSpPr>
        <p:grpSpPr>
          <a:xfrm>
            <a:off x="713223" y="1270423"/>
            <a:ext cx="1301254" cy="2602505"/>
            <a:chOff x="0" y="0"/>
            <a:chExt cx="1301253" cy="2602503"/>
          </a:xfrm>
        </p:grpSpPr>
        <p:sp>
          <p:nvSpPr>
            <p:cNvPr id="641" name="Google Shape;302;p39"/>
            <p:cNvSpPr/>
            <p:nvPr/>
          </p:nvSpPr>
          <p:spPr>
            <a:xfrm flipH="1">
              <a:off x="568607" y="1077731"/>
              <a:ext cx="446925" cy="4469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32" y="0"/>
                  </a:moveTo>
                  <a:lnTo>
                    <a:pt x="10832" y="1590"/>
                  </a:lnTo>
                  <a:cubicBezTo>
                    <a:pt x="11802" y="1606"/>
                    <a:pt x="12757" y="1750"/>
                    <a:pt x="13679" y="2052"/>
                  </a:cubicBezTo>
                  <a:lnTo>
                    <a:pt x="14172" y="541"/>
                  </a:lnTo>
                  <a:cubicBezTo>
                    <a:pt x="13090" y="191"/>
                    <a:pt x="11977" y="16"/>
                    <a:pt x="10832" y="0"/>
                  </a:cubicBezTo>
                  <a:close/>
                  <a:moveTo>
                    <a:pt x="7508" y="525"/>
                  </a:moveTo>
                  <a:cubicBezTo>
                    <a:pt x="6426" y="875"/>
                    <a:pt x="5408" y="1384"/>
                    <a:pt x="4486" y="2052"/>
                  </a:cubicBezTo>
                  <a:lnTo>
                    <a:pt x="5424" y="3340"/>
                  </a:lnTo>
                  <a:cubicBezTo>
                    <a:pt x="6204" y="2768"/>
                    <a:pt x="7062" y="2338"/>
                    <a:pt x="7985" y="2036"/>
                  </a:cubicBezTo>
                  <a:lnTo>
                    <a:pt x="7508" y="525"/>
                  </a:lnTo>
                  <a:close/>
                  <a:moveTo>
                    <a:pt x="17178" y="2083"/>
                  </a:moveTo>
                  <a:lnTo>
                    <a:pt x="16240" y="3372"/>
                  </a:lnTo>
                  <a:cubicBezTo>
                    <a:pt x="17020" y="3945"/>
                    <a:pt x="17703" y="4628"/>
                    <a:pt x="18276" y="5408"/>
                  </a:cubicBezTo>
                  <a:lnTo>
                    <a:pt x="19564" y="4486"/>
                  </a:lnTo>
                  <a:cubicBezTo>
                    <a:pt x="18896" y="3563"/>
                    <a:pt x="18085" y="2752"/>
                    <a:pt x="17178" y="2083"/>
                  </a:cubicBezTo>
                  <a:close/>
                  <a:moveTo>
                    <a:pt x="2083" y="4422"/>
                  </a:moveTo>
                  <a:cubicBezTo>
                    <a:pt x="1416" y="5344"/>
                    <a:pt x="891" y="6362"/>
                    <a:pt x="541" y="7428"/>
                  </a:cubicBezTo>
                  <a:lnTo>
                    <a:pt x="2052" y="7921"/>
                  </a:lnTo>
                  <a:cubicBezTo>
                    <a:pt x="2354" y="7015"/>
                    <a:pt x="2799" y="6156"/>
                    <a:pt x="3372" y="5360"/>
                  </a:cubicBezTo>
                  <a:lnTo>
                    <a:pt x="2083" y="4422"/>
                  </a:lnTo>
                  <a:close/>
                  <a:moveTo>
                    <a:pt x="21091" y="7492"/>
                  </a:moveTo>
                  <a:lnTo>
                    <a:pt x="19580" y="7985"/>
                  </a:lnTo>
                  <a:cubicBezTo>
                    <a:pt x="19866" y="8891"/>
                    <a:pt x="20010" y="9846"/>
                    <a:pt x="20010" y="10800"/>
                  </a:cubicBezTo>
                  <a:lnTo>
                    <a:pt x="20010" y="10832"/>
                  </a:lnTo>
                  <a:lnTo>
                    <a:pt x="21600" y="10800"/>
                  </a:lnTo>
                  <a:cubicBezTo>
                    <a:pt x="21600" y="9671"/>
                    <a:pt x="21425" y="8557"/>
                    <a:pt x="21091" y="7492"/>
                  </a:cubicBezTo>
                  <a:close/>
                  <a:moveTo>
                    <a:pt x="0" y="10768"/>
                  </a:moveTo>
                  <a:lnTo>
                    <a:pt x="0" y="10800"/>
                  </a:lnTo>
                  <a:cubicBezTo>
                    <a:pt x="0" y="11946"/>
                    <a:pt x="175" y="13075"/>
                    <a:pt x="525" y="14140"/>
                  </a:cubicBezTo>
                  <a:lnTo>
                    <a:pt x="2052" y="13647"/>
                  </a:lnTo>
                  <a:cubicBezTo>
                    <a:pt x="1750" y="12741"/>
                    <a:pt x="1590" y="11786"/>
                    <a:pt x="1590" y="10800"/>
                  </a:cubicBezTo>
                  <a:lnTo>
                    <a:pt x="1590" y="10768"/>
                  </a:lnTo>
                  <a:close/>
                  <a:moveTo>
                    <a:pt x="19564" y="13663"/>
                  </a:moveTo>
                  <a:cubicBezTo>
                    <a:pt x="19262" y="14586"/>
                    <a:pt x="18817" y="15444"/>
                    <a:pt x="18244" y="16224"/>
                  </a:cubicBezTo>
                  <a:lnTo>
                    <a:pt x="19533" y="17162"/>
                  </a:lnTo>
                  <a:cubicBezTo>
                    <a:pt x="20200" y="16256"/>
                    <a:pt x="20725" y="15238"/>
                    <a:pt x="21075" y="14156"/>
                  </a:cubicBezTo>
                  <a:lnTo>
                    <a:pt x="19564" y="13663"/>
                  </a:lnTo>
                  <a:close/>
                  <a:moveTo>
                    <a:pt x="3356" y="16224"/>
                  </a:moveTo>
                  <a:lnTo>
                    <a:pt x="2067" y="17146"/>
                  </a:lnTo>
                  <a:cubicBezTo>
                    <a:pt x="2736" y="18069"/>
                    <a:pt x="3531" y="18880"/>
                    <a:pt x="4454" y="19549"/>
                  </a:cubicBezTo>
                  <a:lnTo>
                    <a:pt x="5392" y="18260"/>
                  </a:lnTo>
                  <a:cubicBezTo>
                    <a:pt x="4612" y="17687"/>
                    <a:pt x="3929" y="17004"/>
                    <a:pt x="3356" y="16224"/>
                  </a:cubicBezTo>
                  <a:close/>
                  <a:moveTo>
                    <a:pt x="16208" y="18260"/>
                  </a:moveTo>
                  <a:cubicBezTo>
                    <a:pt x="15428" y="18833"/>
                    <a:pt x="14554" y="19278"/>
                    <a:pt x="13647" y="19564"/>
                  </a:cubicBezTo>
                  <a:lnTo>
                    <a:pt x="14124" y="21091"/>
                  </a:lnTo>
                  <a:cubicBezTo>
                    <a:pt x="15206" y="20742"/>
                    <a:pt x="16224" y="20216"/>
                    <a:pt x="17146" y="19549"/>
                  </a:cubicBezTo>
                  <a:lnTo>
                    <a:pt x="16208" y="18260"/>
                  </a:lnTo>
                  <a:close/>
                  <a:moveTo>
                    <a:pt x="7953" y="19564"/>
                  </a:moveTo>
                  <a:lnTo>
                    <a:pt x="7460" y="21075"/>
                  </a:lnTo>
                  <a:cubicBezTo>
                    <a:pt x="8541" y="21425"/>
                    <a:pt x="9654" y="21600"/>
                    <a:pt x="10800" y="21600"/>
                  </a:cubicBezTo>
                  <a:lnTo>
                    <a:pt x="10800" y="20010"/>
                  </a:lnTo>
                  <a:cubicBezTo>
                    <a:pt x="9830" y="20010"/>
                    <a:pt x="8859" y="19866"/>
                    <a:pt x="7953" y="19564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42" name="Google Shape;303;p39"/>
            <p:cNvSpPr/>
            <p:nvPr/>
          </p:nvSpPr>
          <p:spPr>
            <a:xfrm rot="16200000" flipH="1">
              <a:off x="-650626" y="650625"/>
              <a:ext cx="2602504" cy="13012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21600" y="11929"/>
                    <a:pt x="16765" y="21600"/>
                    <a:pt x="10800" y="21600"/>
                  </a:cubicBezTo>
                  <a:cubicBezTo>
                    <a:pt x="4835" y="21600"/>
                    <a:pt x="0" y="11929"/>
                    <a:pt x="0" y="0"/>
                  </a:cubicBezTo>
                  <a:lnTo>
                    <a:pt x="10800" y="0"/>
                  </a:lnTo>
                  <a:close/>
                </a:path>
              </a:pathLst>
            </a:custGeom>
            <a:noFill/>
            <a:ln w="381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43" name="Google Shape;304;p39"/>
            <p:cNvSpPr/>
            <p:nvPr/>
          </p:nvSpPr>
          <p:spPr>
            <a:xfrm flipH="1">
              <a:off x="0" y="1077750"/>
              <a:ext cx="768903" cy="447002"/>
            </a:xfrm>
            <a:prstGeom prst="rect">
              <a:avLst/>
            </a:prstGeom>
            <a:noFill/>
            <a:ln w="381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</p:grpSp>
      <p:sp>
        <p:nvSpPr>
          <p:cNvPr id="645" name="קודם כל-מהם הערכים שלי?…"/>
          <p:cNvSpPr txBox="1"/>
          <p:nvPr/>
        </p:nvSpPr>
        <p:spPr>
          <a:xfrm>
            <a:off x="2894182" y="1880820"/>
            <a:ext cx="3341428" cy="1200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r" rtl="1">
              <a:lnSpc>
                <a:spcPct val="80000"/>
              </a:lnSpc>
              <a:defRPr sz="2400" spc="-119">
                <a:solidFill>
                  <a:schemeClr val="accent5">
                    <a:lumOff val="44000"/>
                  </a:schemeClr>
                </a:solidFill>
                <a:uFill>
                  <a:solidFill>
                    <a:srgbClr val="000000"/>
                  </a:solidFill>
                </a:uFill>
                <a:latin typeface="Alef Regular"/>
                <a:ea typeface="Alef Regular"/>
                <a:cs typeface="Alef Regular"/>
                <a:sym typeface="Alef Regular"/>
              </a:defRPr>
            </a:pPr>
            <a:r>
              <a:rPr dirty="0" err="1"/>
              <a:t>קודם</a:t>
            </a:r>
            <a:r>
              <a:rPr dirty="0"/>
              <a:t> </a:t>
            </a:r>
            <a:r>
              <a:rPr dirty="0" err="1"/>
              <a:t>כל-מהם</a:t>
            </a:r>
            <a:r>
              <a:rPr dirty="0"/>
              <a:t> </a:t>
            </a:r>
            <a:r>
              <a:rPr dirty="0" err="1"/>
              <a:t>הערכים</a:t>
            </a:r>
            <a:r>
              <a:rPr dirty="0"/>
              <a:t> </a:t>
            </a:r>
            <a:r>
              <a:rPr dirty="0" err="1"/>
              <a:t>שלי</a:t>
            </a:r>
            <a:r>
              <a:rPr dirty="0"/>
              <a:t>?</a:t>
            </a:r>
          </a:p>
          <a:p>
            <a:pPr algn="r" rtl="1">
              <a:lnSpc>
                <a:spcPct val="80000"/>
              </a:lnSpc>
              <a:defRPr sz="2400" spc="-119">
                <a:solidFill>
                  <a:schemeClr val="accent5">
                    <a:lumOff val="44000"/>
                  </a:schemeClr>
                </a:solidFill>
                <a:uFill>
                  <a:solidFill>
                    <a:srgbClr val="000000"/>
                  </a:solidFill>
                </a:uFill>
                <a:latin typeface="Alef Regular"/>
                <a:ea typeface="Alef Regular"/>
                <a:cs typeface="Alef Regular"/>
                <a:sym typeface="Alef Regular"/>
              </a:defRPr>
            </a:pPr>
            <a:r>
              <a:rPr dirty="0" err="1"/>
              <a:t>חשוב</a:t>
            </a:r>
            <a:r>
              <a:rPr dirty="0"/>
              <a:t> </a:t>
            </a:r>
            <a:r>
              <a:rPr dirty="0" err="1"/>
              <a:t>שכל</a:t>
            </a:r>
            <a:r>
              <a:rPr dirty="0"/>
              <a:t> </a:t>
            </a:r>
            <a:r>
              <a:rPr dirty="0" err="1"/>
              <a:t>אחד</a:t>
            </a:r>
            <a:r>
              <a:rPr dirty="0"/>
              <a:t> </a:t>
            </a:r>
            <a:r>
              <a:rPr dirty="0" err="1"/>
              <a:t>יברר</a:t>
            </a:r>
            <a:r>
              <a:rPr dirty="0"/>
              <a:t> </a:t>
            </a:r>
            <a:r>
              <a:rPr dirty="0" err="1"/>
              <a:t>עם</a:t>
            </a:r>
            <a:r>
              <a:rPr dirty="0"/>
              <a:t> </a:t>
            </a:r>
            <a:r>
              <a:rPr dirty="0" err="1"/>
              <a:t>עצמו</a:t>
            </a:r>
            <a:r>
              <a:rPr dirty="0"/>
              <a:t>:</a:t>
            </a:r>
          </a:p>
          <a:p>
            <a:pPr algn="r" rtl="1">
              <a:lnSpc>
                <a:spcPct val="80000"/>
              </a:lnSpc>
              <a:defRPr sz="2400" spc="-119">
                <a:solidFill>
                  <a:schemeClr val="accent5">
                    <a:lumOff val="44000"/>
                  </a:schemeClr>
                </a:solidFill>
                <a:uFill>
                  <a:solidFill>
                    <a:srgbClr val="000000"/>
                  </a:solidFill>
                </a:uFill>
                <a:latin typeface="Alef Bold"/>
                <a:ea typeface="Alef Bold"/>
                <a:cs typeface="Alef Bold"/>
                <a:sym typeface="Alef Bold"/>
              </a:defRPr>
            </a:pPr>
            <a:r>
              <a:rPr dirty="0" err="1"/>
              <a:t>מה</a:t>
            </a:r>
            <a:r>
              <a:rPr dirty="0"/>
              <a:t> </a:t>
            </a:r>
            <a:r>
              <a:rPr dirty="0" err="1"/>
              <a:t>חשוב</a:t>
            </a:r>
            <a:r>
              <a:rPr dirty="0"/>
              <a:t> </a:t>
            </a:r>
            <a:r>
              <a:rPr dirty="0" err="1"/>
              <a:t>לי</a:t>
            </a:r>
            <a:r>
              <a:rPr lang="he-IL" dirty="0"/>
              <a:t>? </a:t>
            </a:r>
            <a:r>
              <a:rPr dirty="0" err="1"/>
              <a:t>איך</a:t>
            </a:r>
            <a:r>
              <a:rPr dirty="0"/>
              <a:t> </a:t>
            </a:r>
            <a:r>
              <a:rPr dirty="0" err="1"/>
              <a:t>אני</a:t>
            </a:r>
            <a:r>
              <a:rPr dirty="0"/>
              <a:t> </a:t>
            </a:r>
            <a:r>
              <a:rPr dirty="0" err="1"/>
              <a:t>רוצה</a:t>
            </a:r>
            <a:r>
              <a:rPr dirty="0"/>
              <a:t> </a:t>
            </a:r>
          </a:p>
          <a:p>
            <a:pPr algn="r" rtl="1">
              <a:lnSpc>
                <a:spcPct val="80000"/>
              </a:lnSpc>
              <a:defRPr sz="2400" spc="-119">
                <a:solidFill>
                  <a:schemeClr val="accent5">
                    <a:lumOff val="44000"/>
                  </a:schemeClr>
                </a:solidFill>
                <a:uFill>
                  <a:solidFill>
                    <a:srgbClr val="000000"/>
                  </a:solidFill>
                </a:uFill>
                <a:latin typeface="Alef Bold"/>
                <a:ea typeface="Alef Bold"/>
                <a:cs typeface="Alef Bold"/>
                <a:sym typeface="Alef Bold"/>
              </a:defRPr>
            </a:pPr>
            <a:r>
              <a:rPr dirty="0" err="1"/>
              <a:t>שהדברים</a:t>
            </a:r>
            <a:r>
              <a:rPr dirty="0"/>
              <a:t> </a:t>
            </a:r>
            <a:r>
              <a:rPr dirty="0" err="1"/>
              <a:t>ייראו</a:t>
            </a:r>
            <a:r>
              <a:rPr dirty="0"/>
              <a:t>?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תמונת הניצחון שלי"/>
          <p:cNvSpPr txBox="1">
            <a:spLocks noGrp="1"/>
          </p:cNvSpPr>
          <p:nvPr>
            <p:ph type="title"/>
          </p:nvPr>
        </p:nvSpPr>
        <p:spPr>
          <a:xfrm>
            <a:off x="859049" y="539500"/>
            <a:ext cx="7425902" cy="572702"/>
          </a:xfrm>
          <a:prstGeom prst="rect">
            <a:avLst/>
          </a:prstGeom>
        </p:spPr>
        <p:txBody>
          <a:bodyPr/>
          <a:lstStyle>
            <a:lvl1pPr defTabSz="722376">
              <a:defRPr sz="2200" spc="-112">
                <a:latin typeface="Alef Regular"/>
                <a:ea typeface="Alef Regular"/>
                <a:cs typeface="Alef Regular"/>
                <a:sym typeface="Alef Regular"/>
              </a:defRPr>
            </a:lvl1pPr>
          </a:lstStyle>
          <a:p>
            <a:r>
              <a:t>תמונת הניצחון שלי</a:t>
            </a:r>
          </a:p>
        </p:txBody>
      </p:sp>
      <p:sp>
        <p:nvSpPr>
          <p:cNvPr id="813" name="לדמיין ולראות איך…"/>
          <p:cNvSpPr txBox="1"/>
          <p:nvPr/>
        </p:nvSpPr>
        <p:spPr>
          <a:xfrm>
            <a:off x="3042889" y="1949350"/>
            <a:ext cx="5242062" cy="1384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r" rtl="1">
              <a:defRPr sz="1800" spc="-90">
                <a:solidFill>
                  <a:schemeClr val="accent5">
                    <a:lumOff val="44000"/>
                  </a:schemeClr>
                </a:solidFill>
                <a:uFill>
                  <a:solidFill>
                    <a:srgbClr val="000000"/>
                  </a:solidFill>
                </a:uFill>
                <a:latin typeface="Alef Regular"/>
                <a:ea typeface="Alef Regular"/>
                <a:cs typeface="Alef Regular"/>
                <a:sym typeface="Alef Regular"/>
              </a:defRPr>
            </a:lvl1pPr>
          </a:lstStyle>
          <a:p>
            <a:r>
              <a:rPr dirty="0" err="1"/>
              <a:t>לדמיין</a:t>
            </a:r>
            <a:r>
              <a:rPr dirty="0"/>
              <a:t> </a:t>
            </a:r>
            <a:r>
              <a:rPr dirty="0" err="1"/>
              <a:t>ולראות</a:t>
            </a:r>
            <a:r>
              <a:rPr dirty="0"/>
              <a:t> </a:t>
            </a:r>
            <a:r>
              <a:rPr dirty="0" err="1"/>
              <a:t>איך</a:t>
            </a:r>
            <a:r>
              <a:rPr dirty="0"/>
              <a:t> </a:t>
            </a:r>
            <a:r>
              <a:rPr dirty="0" err="1"/>
              <a:t>זה</a:t>
            </a:r>
            <a:r>
              <a:rPr dirty="0"/>
              <a:t> </a:t>
            </a:r>
            <a:r>
              <a:rPr dirty="0" err="1"/>
              <a:t>הולך</a:t>
            </a:r>
            <a:r>
              <a:rPr dirty="0"/>
              <a:t> </a:t>
            </a:r>
            <a:r>
              <a:rPr dirty="0" err="1"/>
              <a:t>להירא</a:t>
            </a:r>
            <a:r>
              <a:rPr lang="he-IL" dirty="0" err="1"/>
              <a:t>ות</a:t>
            </a:r>
            <a:r>
              <a:rPr lang="he-IL" dirty="0"/>
              <a:t>? </a:t>
            </a:r>
            <a:r>
              <a:rPr dirty="0" err="1"/>
              <a:t>איך</a:t>
            </a:r>
            <a:r>
              <a:rPr dirty="0"/>
              <a:t> </a:t>
            </a:r>
            <a:r>
              <a:rPr dirty="0" err="1"/>
              <a:t>נרגיש</a:t>
            </a:r>
            <a:r>
              <a:rPr dirty="0"/>
              <a:t> </a:t>
            </a:r>
            <a:r>
              <a:rPr dirty="0" err="1"/>
              <a:t>כשננצח</a:t>
            </a:r>
            <a:r>
              <a:rPr lang="he-IL" dirty="0"/>
              <a:t>?</a:t>
            </a:r>
          </a:p>
          <a:p>
            <a:r>
              <a:rPr dirty="0" err="1"/>
              <a:t>היכולת</a:t>
            </a:r>
            <a:r>
              <a:rPr dirty="0"/>
              <a:t> </a:t>
            </a:r>
            <a:r>
              <a:rPr dirty="0" err="1"/>
              <a:t>לדמיין</a:t>
            </a:r>
            <a:r>
              <a:rPr dirty="0"/>
              <a:t> </a:t>
            </a:r>
            <a:r>
              <a:rPr dirty="0" err="1"/>
              <a:t>את</a:t>
            </a:r>
            <a:r>
              <a:rPr dirty="0"/>
              <a:t> </a:t>
            </a:r>
            <a:r>
              <a:rPr dirty="0" err="1"/>
              <a:t>תמונת</a:t>
            </a:r>
            <a:r>
              <a:rPr dirty="0"/>
              <a:t> </a:t>
            </a:r>
            <a:r>
              <a:rPr lang="he-IL" dirty="0"/>
              <a:t>(ותחושת)</a:t>
            </a:r>
            <a:r>
              <a:rPr dirty="0"/>
              <a:t> </a:t>
            </a:r>
            <a:r>
              <a:rPr dirty="0" err="1"/>
              <a:t>הנצחון</a:t>
            </a:r>
            <a:r>
              <a:rPr dirty="0"/>
              <a:t> </a:t>
            </a:r>
            <a:r>
              <a:rPr dirty="0" err="1"/>
              <a:t>חשובה</a:t>
            </a:r>
            <a:r>
              <a:rPr dirty="0"/>
              <a:t> </a:t>
            </a:r>
            <a:r>
              <a:rPr dirty="0" err="1"/>
              <a:t>ברמה</a:t>
            </a:r>
            <a:r>
              <a:rPr dirty="0"/>
              <a:t> </a:t>
            </a:r>
            <a:r>
              <a:rPr dirty="0" err="1"/>
              <a:t>האישית</a:t>
            </a:r>
            <a:r>
              <a:rPr dirty="0"/>
              <a:t> </a:t>
            </a:r>
            <a:r>
              <a:rPr dirty="0" err="1"/>
              <a:t>וברמה</a:t>
            </a:r>
            <a:r>
              <a:rPr dirty="0"/>
              <a:t> </a:t>
            </a:r>
            <a:r>
              <a:rPr dirty="0" err="1"/>
              <a:t>הצוותית</a:t>
            </a:r>
            <a:endParaRPr lang="he-IL" dirty="0"/>
          </a:p>
          <a:p>
            <a:r>
              <a:rPr dirty="0" err="1"/>
              <a:t>איך</a:t>
            </a:r>
            <a:r>
              <a:rPr dirty="0"/>
              <a:t> </a:t>
            </a:r>
            <a:r>
              <a:rPr dirty="0" err="1"/>
              <a:t>נרגיש</a:t>
            </a:r>
            <a:r>
              <a:rPr dirty="0"/>
              <a:t> </a:t>
            </a:r>
            <a:r>
              <a:rPr dirty="0" err="1"/>
              <a:t>כשננצח</a:t>
            </a:r>
            <a:r>
              <a:rPr dirty="0"/>
              <a:t> </a:t>
            </a:r>
            <a:r>
              <a:rPr dirty="0" err="1"/>
              <a:t>משחק</a:t>
            </a:r>
            <a:r>
              <a:rPr dirty="0"/>
              <a:t> </a:t>
            </a:r>
            <a:r>
              <a:rPr dirty="0" err="1"/>
              <a:t>חשוב</a:t>
            </a:r>
            <a:r>
              <a:rPr lang="he-IL" dirty="0"/>
              <a:t>? </a:t>
            </a:r>
            <a:r>
              <a:rPr dirty="0" err="1"/>
              <a:t>כשניקח</a:t>
            </a:r>
            <a:r>
              <a:rPr dirty="0"/>
              <a:t> </a:t>
            </a:r>
            <a:r>
              <a:rPr dirty="0" err="1"/>
              <a:t>אליפות</a:t>
            </a:r>
            <a:r>
              <a:rPr lang="he-IL" dirty="0"/>
              <a:t>? כ</a:t>
            </a:r>
            <a:r>
              <a:rPr dirty="0" err="1"/>
              <a:t>נשבור</a:t>
            </a:r>
            <a:r>
              <a:rPr dirty="0"/>
              <a:t> </a:t>
            </a:r>
            <a:r>
              <a:rPr dirty="0" err="1"/>
              <a:t>שיאי</a:t>
            </a:r>
            <a:r>
              <a:rPr dirty="0"/>
              <a:t> </a:t>
            </a:r>
            <a:r>
              <a:rPr dirty="0" err="1"/>
              <a:t>מכירות</a:t>
            </a:r>
            <a:r>
              <a:rPr dirty="0"/>
              <a:t> </a:t>
            </a:r>
            <a:r>
              <a:rPr dirty="0" err="1"/>
              <a:t>או</a:t>
            </a:r>
            <a:r>
              <a:rPr dirty="0"/>
              <a:t> </a:t>
            </a:r>
            <a:r>
              <a:rPr dirty="0" err="1"/>
              <a:t>נשיק</a:t>
            </a:r>
            <a:r>
              <a:rPr dirty="0"/>
              <a:t> </a:t>
            </a:r>
            <a:r>
              <a:rPr dirty="0" err="1"/>
              <a:t>בהצלחה</a:t>
            </a:r>
            <a:r>
              <a:rPr dirty="0"/>
              <a:t> </a:t>
            </a:r>
            <a:r>
              <a:rPr dirty="0" err="1"/>
              <a:t>דגם</a:t>
            </a:r>
            <a:r>
              <a:rPr dirty="0"/>
              <a:t> </a:t>
            </a:r>
            <a:r>
              <a:rPr dirty="0" err="1"/>
              <a:t>חדש</a:t>
            </a:r>
            <a:r>
              <a:rPr dirty="0"/>
              <a:t>?</a:t>
            </a:r>
          </a:p>
        </p:txBody>
      </p:sp>
      <p:pic>
        <p:nvPicPr>
          <p:cNvPr id="814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070" y="1251781"/>
            <a:ext cx="1489805" cy="3223938"/>
          </a:xfrm>
          <a:prstGeom prst="rect">
            <a:avLst/>
          </a:prstGeom>
          <a:ln w="12700">
            <a:miter lim="400000"/>
          </a:ln>
          <a:effectLst>
            <a:outerShdw blurRad="254000" dist="127000" dir="16200000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0" name="Google Shape;342;p42"/>
          <p:cNvGrpSpPr/>
          <p:nvPr/>
        </p:nvGrpSpPr>
        <p:grpSpPr>
          <a:xfrm>
            <a:off x="7129473" y="1499073"/>
            <a:ext cx="1301253" cy="2602505"/>
            <a:chOff x="0" y="0"/>
            <a:chExt cx="1301252" cy="2602503"/>
          </a:xfrm>
        </p:grpSpPr>
        <p:sp>
          <p:nvSpPr>
            <p:cNvPr id="657" name="Google Shape;343;p42"/>
            <p:cNvSpPr/>
            <p:nvPr/>
          </p:nvSpPr>
          <p:spPr>
            <a:xfrm>
              <a:off x="285720" y="1077731"/>
              <a:ext cx="446924" cy="4469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32" y="0"/>
                  </a:moveTo>
                  <a:lnTo>
                    <a:pt x="10832" y="1590"/>
                  </a:lnTo>
                  <a:cubicBezTo>
                    <a:pt x="11802" y="1606"/>
                    <a:pt x="12757" y="1750"/>
                    <a:pt x="13679" y="2052"/>
                  </a:cubicBezTo>
                  <a:lnTo>
                    <a:pt x="14172" y="541"/>
                  </a:lnTo>
                  <a:cubicBezTo>
                    <a:pt x="13090" y="191"/>
                    <a:pt x="11977" y="16"/>
                    <a:pt x="10832" y="0"/>
                  </a:cubicBezTo>
                  <a:close/>
                  <a:moveTo>
                    <a:pt x="7508" y="525"/>
                  </a:moveTo>
                  <a:cubicBezTo>
                    <a:pt x="6426" y="875"/>
                    <a:pt x="5408" y="1384"/>
                    <a:pt x="4486" y="2052"/>
                  </a:cubicBezTo>
                  <a:lnTo>
                    <a:pt x="5424" y="3340"/>
                  </a:lnTo>
                  <a:cubicBezTo>
                    <a:pt x="6204" y="2768"/>
                    <a:pt x="7062" y="2338"/>
                    <a:pt x="7985" y="2036"/>
                  </a:cubicBezTo>
                  <a:lnTo>
                    <a:pt x="7508" y="525"/>
                  </a:lnTo>
                  <a:close/>
                  <a:moveTo>
                    <a:pt x="17178" y="2083"/>
                  </a:moveTo>
                  <a:lnTo>
                    <a:pt x="16240" y="3372"/>
                  </a:lnTo>
                  <a:cubicBezTo>
                    <a:pt x="17020" y="3945"/>
                    <a:pt x="17703" y="4628"/>
                    <a:pt x="18276" y="5408"/>
                  </a:cubicBezTo>
                  <a:lnTo>
                    <a:pt x="19564" y="4486"/>
                  </a:lnTo>
                  <a:cubicBezTo>
                    <a:pt x="18896" y="3563"/>
                    <a:pt x="18085" y="2752"/>
                    <a:pt x="17178" y="2083"/>
                  </a:cubicBezTo>
                  <a:close/>
                  <a:moveTo>
                    <a:pt x="2083" y="4422"/>
                  </a:moveTo>
                  <a:cubicBezTo>
                    <a:pt x="1416" y="5344"/>
                    <a:pt x="891" y="6362"/>
                    <a:pt x="541" y="7428"/>
                  </a:cubicBezTo>
                  <a:lnTo>
                    <a:pt x="2052" y="7921"/>
                  </a:lnTo>
                  <a:cubicBezTo>
                    <a:pt x="2354" y="7015"/>
                    <a:pt x="2799" y="6156"/>
                    <a:pt x="3372" y="5360"/>
                  </a:cubicBezTo>
                  <a:lnTo>
                    <a:pt x="2083" y="4422"/>
                  </a:lnTo>
                  <a:close/>
                  <a:moveTo>
                    <a:pt x="21091" y="7492"/>
                  </a:moveTo>
                  <a:lnTo>
                    <a:pt x="19580" y="7985"/>
                  </a:lnTo>
                  <a:cubicBezTo>
                    <a:pt x="19866" y="8891"/>
                    <a:pt x="20010" y="9846"/>
                    <a:pt x="20010" y="10800"/>
                  </a:cubicBezTo>
                  <a:lnTo>
                    <a:pt x="20010" y="10832"/>
                  </a:lnTo>
                  <a:lnTo>
                    <a:pt x="21600" y="10800"/>
                  </a:lnTo>
                  <a:cubicBezTo>
                    <a:pt x="21600" y="9671"/>
                    <a:pt x="21425" y="8557"/>
                    <a:pt x="21091" y="7492"/>
                  </a:cubicBezTo>
                  <a:close/>
                  <a:moveTo>
                    <a:pt x="0" y="10768"/>
                  </a:moveTo>
                  <a:lnTo>
                    <a:pt x="0" y="10800"/>
                  </a:lnTo>
                  <a:cubicBezTo>
                    <a:pt x="0" y="11946"/>
                    <a:pt x="175" y="13075"/>
                    <a:pt x="525" y="14140"/>
                  </a:cubicBezTo>
                  <a:lnTo>
                    <a:pt x="2052" y="13647"/>
                  </a:lnTo>
                  <a:cubicBezTo>
                    <a:pt x="1750" y="12741"/>
                    <a:pt x="1590" y="11786"/>
                    <a:pt x="1590" y="10800"/>
                  </a:cubicBezTo>
                  <a:lnTo>
                    <a:pt x="1590" y="10768"/>
                  </a:lnTo>
                  <a:close/>
                  <a:moveTo>
                    <a:pt x="19564" y="13663"/>
                  </a:moveTo>
                  <a:cubicBezTo>
                    <a:pt x="19262" y="14586"/>
                    <a:pt x="18817" y="15444"/>
                    <a:pt x="18244" y="16224"/>
                  </a:cubicBezTo>
                  <a:lnTo>
                    <a:pt x="19533" y="17162"/>
                  </a:lnTo>
                  <a:cubicBezTo>
                    <a:pt x="20200" y="16256"/>
                    <a:pt x="20725" y="15238"/>
                    <a:pt x="21075" y="14156"/>
                  </a:cubicBezTo>
                  <a:lnTo>
                    <a:pt x="19564" y="13663"/>
                  </a:lnTo>
                  <a:close/>
                  <a:moveTo>
                    <a:pt x="3356" y="16224"/>
                  </a:moveTo>
                  <a:lnTo>
                    <a:pt x="2067" y="17146"/>
                  </a:lnTo>
                  <a:cubicBezTo>
                    <a:pt x="2736" y="18069"/>
                    <a:pt x="3531" y="18880"/>
                    <a:pt x="4454" y="19549"/>
                  </a:cubicBezTo>
                  <a:lnTo>
                    <a:pt x="5392" y="18260"/>
                  </a:lnTo>
                  <a:cubicBezTo>
                    <a:pt x="4612" y="17687"/>
                    <a:pt x="3929" y="17004"/>
                    <a:pt x="3356" y="16224"/>
                  </a:cubicBezTo>
                  <a:close/>
                  <a:moveTo>
                    <a:pt x="16208" y="18260"/>
                  </a:moveTo>
                  <a:cubicBezTo>
                    <a:pt x="15428" y="18833"/>
                    <a:pt x="14554" y="19278"/>
                    <a:pt x="13647" y="19564"/>
                  </a:cubicBezTo>
                  <a:lnTo>
                    <a:pt x="14124" y="21091"/>
                  </a:lnTo>
                  <a:cubicBezTo>
                    <a:pt x="15206" y="20742"/>
                    <a:pt x="16224" y="20216"/>
                    <a:pt x="17146" y="19549"/>
                  </a:cubicBezTo>
                  <a:lnTo>
                    <a:pt x="16208" y="18260"/>
                  </a:lnTo>
                  <a:close/>
                  <a:moveTo>
                    <a:pt x="7953" y="19564"/>
                  </a:moveTo>
                  <a:lnTo>
                    <a:pt x="7460" y="21075"/>
                  </a:lnTo>
                  <a:cubicBezTo>
                    <a:pt x="8541" y="21425"/>
                    <a:pt x="9654" y="21600"/>
                    <a:pt x="10800" y="21600"/>
                  </a:cubicBezTo>
                  <a:lnTo>
                    <a:pt x="10800" y="20010"/>
                  </a:lnTo>
                  <a:cubicBezTo>
                    <a:pt x="9830" y="20010"/>
                    <a:pt x="8859" y="19866"/>
                    <a:pt x="7953" y="19564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58" name="Google Shape;344;p42"/>
            <p:cNvSpPr/>
            <p:nvPr/>
          </p:nvSpPr>
          <p:spPr>
            <a:xfrm rot="5400000">
              <a:off x="-650627" y="650625"/>
              <a:ext cx="2602505" cy="1301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21600" y="11929"/>
                    <a:pt x="16765" y="21600"/>
                    <a:pt x="10800" y="21600"/>
                  </a:cubicBezTo>
                  <a:cubicBezTo>
                    <a:pt x="4835" y="21600"/>
                    <a:pt x="0" y="11929"/>
                    <a:pt x="0" y="0"/>
                  </a:cubicBezTo>
                  <a:lnTo>
                    <a:pt x="10800" y="0"/>
                  </a:lnTo>
                  <a:close/>
                </a:path>
              </a:pathLst>
            </a:custGeom>
            <a:noFill/>
            <a:ln w="381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59" name="Google Shape;345;p42"/>
            <p:cNvSpPr/>
            <p:nvPr/>
          </p:nvSpPr>
          <p:spPr>
            <a:xfrm>
              <a:off x="532349" y="1077750"/>
              <a:ext cx="768902" cy="447002"/>
            </a:xfrm>
            <a:prstGeom prst="rect">
              <a:avLst/>
            </a:prstGeom>
            <a:noFill/>
            <a:ln w="381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</p:grpSp>
      <p:grpSp>
        <p:nvGrpSpPr>
          <p:cNvPr id="664" name="Google Shape;346;p42"/>
          <p:cNvGrpSpPr/>
          <p:nvPr/>
        </p:nvGrpSpPr>
        <p:grpSpPr>
          <a:xfrm>
            <a:off x="1118873" y="824626"/>
            <a:ext cx="7303204" cy="3775803"/>
            <a:chOff x="0" y="0"/>
            <a:chExt cx="7303202" cy="3775802"/>
          </a:xfrm>
        </p:grpSpPr>
        <p:sp>
          <p:nvSpPr>
            <p:cNvPr id="661" name="Google Shape;347;p42"/>
            <p:cNvSpPr/>
            <p:nvPr/>
          </p:nvSpPr>
          <p:spPr>
            <a:xfrm rot="16200000">
              <a:off x="-1" y="-1"/>
              <a:ext cx="518103" cy="518103"/>
            </a:xfrm>
            <a:prstGeom prst="ellipse">
              <a:avLst/>
            </a:prstGeom>
            <a:solidFill>
              <a:srgbClr val="242841"/>
            </a:solidFill>
            <a:ln w="381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62" name="Google Shape;348;p42"/>
            <p:cNvSpPr/>
            <p:nvPr/>
          </p:nvSpPr>
          <p:spPr>
            <a:xfrm flipH="1" flipV="1">
              <a:off x="518099" y="260319"/>
              <a:ext cx="6785103" cy="3"/>
            </a:xfrm>
            <a:prstGeom prst="line">
              <a:avLst/>
            </a:prstGeom>
            <a:noFill/>
            <a:ln w="38100" cap="flat">
              <a:solidFill>
                <a:schemeClr val="accent1"/>
              </a:solidFill>
              <a:prstDash val="dash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663" name="Google Shape;349;p42"/>
            <p:cNvSpPr/>
            <p:nvPr/>
          </p:nvSpPr>
          <p:spPr>
            <a:xfrm flipH="1">
              <a:off x="259048" y="518100"/>
              <a:ext cx="3" cy="3257702"/>
            </a:xfrm>
            <a:prstGeom prst="line">
              <a:avLst/>
            </a:prstGeom>
            <a:noFill/>
            <a:ln w="38100" cap="flat">
              <a:solidFill>
                <a:schemeClr val="accent1"/>
              </a:solidFill>
              <a:prstDash val="dash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665" name="ועכשיו, אתגר:…"/>
          <p:cNvSpPr txBox="1"/>
          <p:nvPr/>
        </p:nvSpPr>
        <p:spPr>
          <a:xfrm>
            <a:off x="2071902" y="1835125"/>
            <a:ext cx="4498347" cy="18643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r" rtl="1">
              <a:lnSpc>
                <a:spcPct val="90000"/>
              </a:lnSpc>
              <a:defRPr sz="4600" spc="-230">
                <a:solidFill>
                  <a:schemeClr val="accent5">
                    <a:lumOff val="44000"/>
                  </a:schemeClr>
                </a:solidFill>
                <a:uFill>
                  <a:solidFill>
                    <a:srgbClr val="000000"/>
                  </a:solidFill>
                </a:uFill>
                <a:latin typeface="Alef Regular"/>
                <a:ea typeface="Alef Regular"/>
                <a:cs typeface="Alef Regular"/>
                <a:sym typeface="Alef Regular"/>
              </a:defRPr>
            </a:pPr>
            <a:r>
              <a:rPr dirty="0" err="1"/>
              <a:t>ועכשי</a:t>
            </a:r>
            <a:r>
              <a:rPr lang="he-IL" dirty="0"/>
              <a:t>ו, </a:t>
            </a:r>
            <a:r>
              <a:rPr dirty="0" err="1"/>
              <a:t>אתגר</a:t>
            </a:r>
            <a:r>
              <a:rPr dirty="0"/>
              <a:t>:</a:t>
            </a:r>
          </a:p>
          <a:p>
            <a:pPr algn="r" rtl="1">
              <a:lnSpc>
                <a:spcPct val="90000"/>
              </a:lnSpc>
              <a:defRPr sz="2200" spc="-110">
                <a:solidFill>
                  <a:schemeClr val="accent5">
                    <a:lumOff val="44000"/>
                  </a:schemeClr>
                </a:solidFill>
                <a:uFill>
                  <a:solidFill>
                    <a:srgbClr val="000000"/>
                  </a:solidFill>
                </a:uFill>
                <a:latin typeface="Alef Regular"/>
                <a:ea typeface="Alef Regular"/>
                <a:cs typeface="Alef Regular"/>
                <a:sym typeface="Alef Regular"/>
              </a:defRPr>
            </a:pPr>
            <a:r>
              <a:rPr dirty="0" err="1"/>
              <a:t>איך</a:t>
            </a:r>
            <a:r>
              <a:rPr dirty="0"/>
              <a:t> </a:t>
            </a:r>
            <a:r>
              <a:rPr dirty="0" err="1"/>
              <a:t>מאזנים</a:t>
            </a:r>
            <a:r>
              <a:rPr dirty="0"/>
              <a:t> </a:t>
            </a:r>
            <a:r>
              <a:rPr dirty="0" err="1"/>
              <a:t>בין</a:t>
            </a:r>
            <a:r>
              <a:rPr dirty="0"/>
              <a:t> </a:t>
            </a:r>
            <a:r>
              <a:rPr dirty="0" err="1"/>
              <a:t>הצורך</a:t>
            </a:r>
            <a:r>
              <a:rPr dirty="0"/>
              <a:t> </a:t>
            </a:r>
            <a:r>
              <a:rPr dirty="0" err="1"/>
              <a:t>בהצטיינות</a:t>
            </a:r>
            <a:r>
              <a:rPr dirty="0"/>
              <a:t> </a:t>
            </a:r>
            <a:r>
              <a:rPr dirty="0" err="1"/>
              <a:t>אישית</a:t>
            </a:r>
            <a:r>
              <a:rPr dirty="0"/>
              <a:t> </a:t>
            </a:r>
          </a:p>
          <a:p>
            <a:pPr algn="r" rtl="1">
              <a:lnSpc>
                <a:spcPct val="90000"/>
              </a:lnSpc>
              <a:defRPr sz="2200" spc="-110">
                <a:solidFill>
                  <a:schemeClr val="accent5">
                    <a:lumOff val="44000"/>
                  </a:schemeClr>
                </a:solidFill>
                <a:uFill>
                  <a:solidFill>
                    <a:srgbClr val="000000"/>
                  </a:solidFill>
                </a:uFill>
                <a:latin typeface="Alef Regular"/>
                <a:ea typeface="Alef Regular"/>
                <a:cs typeface="Alef Regular"/>
                <a:sym typeface="Alef Regular"/>
              </a:defRPr>
            </a:pPr>
            <a:r>
              <a:rPr dirty="0" err="1"/>
              <a:t>לעבודת</a:t>
            </a:r>
            <a:r>
              <a:rPr dirty="0"/>
              <a:t> </a:t>
            </a:r>
            <a:r>
              <a:rPr dirty="0" err="1"/>
              <a:t>צוות</a:t>
            </a:r>
            <a:r>
              <a:rPr dirty="0"/>
              <a:t> </a:t>
            </a:r>
            <a:r>
              <a:rPr dirty="0" err="1"/>
              <a:t>ושייכות</a:t>
            </a:r>
            <a:r>
              <a:rPr dirty="0"/>
              <a:t> </a:t>
            </a:r>
            <a:r>
              <a:rPr dirty="0" err="1"/>
              <a:t>לארגון</a:t>
            </a:r>
            <a:r>
              <a:rPr dirty="0"/>
              <a:t>?</a:t>
            </a:r>
            <a:endParaRPr lang="he-IL" dirty="0"/>
          </a:p>
          <a:p>
            <a:pPr algn="r" rtl="1">
              <a:lnSpc>
                <a:spcPct val="90000"/>
              </a:lnSpc>
              <a:defRPr sz="2200" spc="-110">
                <a:solidFill>
                  <a:schemeClr val="accent5">
                    <a:lumOff val="44000"/>
                  </a:schemeClr>
                </a:solidFill>
                <a:uFill>
                  <a:solidFill>
                    <a:srgbClr val="000000"/>
                  </a:solidFill>
                </a:uFill>
                <a:latin typeface="Alef Regular"/>
                <a:ea typeface="Alef Regular"/>
                <a:cs typeface="Alef Regular"/>
                <a:sym typeface="Alef Regular"/>
              </a:defRPr>
            </a:pPr>
            <a:r>
              <a:rPr lang="he-IL" dirty="0"/>
              <a:t>או איך מנהלים זירה שמצד אחד יש בה המון </a:t>
            </a:r>
          </a:p>
          <a:p>
            <a:pPr algn="r" rtl="1">
              <a:lnSpc>
                <a:spcPct val="90000"/>
              </a:lnSpc>
              <a:defRPr sz="2200" spc="-110">
                <a:solidFill>
                  <a:schemeClr val="accent5">
                    <a:lumOff val="44000"/>
                  </a:schemeClr>
                </a:solidFill>
                <a:uFill>
                  <a:solidFill>
                    <a:srgbClr val="000000"/>
                  </a:solidFill>
                </a:uFill>
                <a:latin typeface="Alef Regular"/>
                <a:ea typeface="Alef Regular"/>
                <a:cs typeface="Alef Regular"/>
                <a:sym typeface="Alef Regular"/>
              </a:defRPr>
            </a:pPr>
            <a:r>
              <a:rPr lang="he-IL" dirty="0"/>
              <a:t>תחרותיות לבין צורך לבנות קבוצה ושיתופיות?</a:t>
            </a:r>
            <a:endParaRPr dirty="0"/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אני רוצה להכיר לכם את המשולש הקדוש:…"/>
          <p:cNvSpPr txBox="1"/>
          <p:nvPr/>
        </p:nvSpPr>
        <p:spPr>
          <a:xfrm>
            <a:off x="1357562" y="1911498"/>
            <a:ext cx="4744542" cy="213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defRPr sz="2100" spc="-104">
                <a:solidFill>
                  <a:schemeClr val="accent5">
                    <a:lumOff val="44000"/>
                  </a:schemeClr>
                </a:solidFill>
                <a:uFill>
                  <a:solidFill>
                    <a:srgbClr val="000000"/>
                  </a:solidFill>
                </a:uFill>
                <a:latin typeface="Alef Bold"/>
                <a:ea typeface="Alef Bold"/>
                <a:cs typeface="Alef Bold"/>
                <a:sym typeface="Alef Bold"/>
              </a:defRPr>
            </a:pPr>
            <a:endParaRPr/>
          </a:p>
          <a:p>
            <a:pPr algn="ctr" rtl="1">
              <a:defRPr sz="2100" spc="-104">
                <a:solidFill>
                  <a:schemeClr val="accent5">
                    <a:lumOff val="44000"/>
                  </a:schemeClr>
                </a:solidFill>
                <a:uFill>
                  <a:solidFill>
                    <a:srgbClr val="000000"/>
                  </a:solidFill>
                </a:uFill>
                <a:latin typeface="Alef Bold"/>
                <a:ea typeface="Alef Bold"/>
                <a:cs typeface="Alef Bold"/>
                <a:sym typeface="Alef Bold"/>
              </a:defRPr>
            </a:pPr>
            <a:r>
              <a:t>          אני רוצה להכיר לכם את המשולש הקדוש:</a:t>
            </a:r>
          </a:p>
          <a:p>
            <a:pPr algn="ctr">
              <a:defRPr sz="2100" spc="-104">
                <a:solidFill>
                  <a:schemeClr val="accent5">
                    <a:lumOff val="44000"/>
                  </a:schemeClr>
                </a:solidFill>
                <a:uFill>
                  <a:solidFill>
                    <a:srgbClr val="000000"/>
                  </a:solidFill>
                </a:uFill>
                <a:latin typeface="Alef Bold"/>
                <a:ea typeface="Alef Bold"/>
                <a:cs typeface="Alef Bold"/>
                <a:sym typeface="Alef Bold"/>
              </a:defRPr>
            </a:pPr>
            <a:r>
              <a:t>    </a:t>
            </a:r>
          </a:p>
          <a:p>
            <a:pPr algn="ctr" rtl="1">
              <a:defRPr sz="2100" spc="-104">
                <a:solidFill>
                  <a:schemeClr val="accent5">
                    <a:lumOff val="44000"/>
                  </a:schemeClr>
                </a:solidFill>
                <a:uFill>
                  <a:solidFill>
                    <a:srgbClr val="000000"/>
                  </a:solidFill>
                </a:uFill>
                <a:latin typeface="Alef Bold"/>
                <a:ea typeface="Alef Bold"/>
                <a:cs typeface="Alef Bold"/>
                <a:sym typeface="Alef Bold"/>
              </a:defRPr>
            </a:pPr>
            <a:r>
              <a:t>              אני </a:t>
            </a:r>
          </a:p>
          <a:p>
            <a:pPr algn="ctr">
              <a:defRPr sz="2100" spc="-104">
                <a:solidFill>
                  <a:schemeClr val="accent5">
                    <a:lumOff val="44000"/>
                  </a:schemeClr>
                </a:solidFill>
                <a:uFill>
                  <a:solidFill>
                    <a:srgbClr val="000000"/>
                  </a:solidFill>
                </a:uFill>
                <a:latin typeface="Alef Bold"/>
                <a:ea typeface="Alef Bold"/>
                <a:cs typeface="Alef Bold"/>
                <a:sym typeface="Alef Bold"/>
              </a:defRPr>
            </a:pPr>
            <a:endParaRPr/>
          </a:p>
          <a:p>
            <a:pPr algn="ctr" rtl="1">
              <a:defRPr sz="2100" spc="-104">
                <a:solidFill>
                  <a:schemeClr val="accent5">
                    <a:lumOff val="44000"/>
                  </a:schemeClr>
                </a:solidFill>
                <a:uFill>
                  <a:solidFill>
                    <a:srgbClr val="000000"/>
                  </a:solidFill>
                </a:uFill>
                <a:latin typeface="Alef Bold"/>
                <a:ea typeface="Alef Bold"/>
                <a:cs typeface="Alef Bold"/>
                <a:sym typeface="Alef Bold"/>
              </a:defRPr>
            </a:pPr>
            <a:r>
              <a:t>           צוות                                שבט 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6E422-556D-4E86-92F5-4F16AA3E2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dirty="0"/>
              <a:t>את מי אני רוצה איתי כדי להצליח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222853306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Basketball Training Center by Slidesgo">
  <a:themeElements>
    <a:clrScheme name="Basketball Training Center by Slidesgo">
      <a:dk1>
        <a:srgbClr val="242841"/>
      </a:dk1>
      <a:lt1>
        <a:srgbClr val="242841"/>
      </a:lt1>
      <a:dk2>
        <a:srgbClr val="A7A7A7"/>
      </a:dk2>
      <a:lt2>
        <a:srgbClr val="535353"/>
      </a:lt2>
      <a:accent1>
        <a:srgbClr val="E95E24"/>
      </a:accent1>
      <a:accent2>
        <a:srgbClr val="F9A350"/>
      </a:accent2>
      <a:accent3>
        <a:srgbClr val="777D99"/>
      </a:accent3>
      <a:accent4>
        <a:srgbClr val="FCC600"/>
      </a:accent4>
      <a:accent5>
        <a:srgbClr val="8F8F8F"/>
      </a:accent5>
      <a:accent6>
        <a:srgbClr val="6E6E6E"/>
      </a:accent6>
      <a:hlink>
        <a:srgbClr val="0000FF"/>
      </a:hlink>
      <a:folHlink>
        <a:srgbClr val="FF00FF"/>
      </a:folHlink>
    </a:clrScheme>
    <a:fontScheme name="Basketball Training Center by Slidesgo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Basketball Training Center by Slidesg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>
            <a:lumOff val="44000"/>
          </a:schemeClr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242841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242841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1_Basketball Training Center by Slidesgo">
  <a:themeElements>
    <a:clrScheme name="Basketball Training Center by Slidesgo">
      <a:dk1>
        <a:srgbClr val="242841"/>
      </a:dk1>
      <a:lt1>
        <a:srgbClr val="242841"/>
      </a:lt1>
      <a:dk2>
        <a:srgbClr val="A7A7A7"/>
      </a:dk2>
      <a:lt2>
        <a:srgbClr val="535353"/>
      </a:lt2>
      <a:accent1>
        <a:srgbClr val="E95E24"/>
      </a:accent1>
      <a:accent2>
        <a:srgbClr val="F9A350"/>
      </a:accent2>
      <a:accent3>
        <a:srgbClr val="777D99"/>
      </a:accent3>
      <a:accent4>
        <a:srgbClr val="FCC600"/>
      </a:accent4>
      <a:accent5>
        <a:srgbClr val="8F8F8F"/>
      </a:accent5>
      <a:accent6>
        <a:srgbClr val="6E6E6E"/>
      </a:accent6>
      <a:hlink>
        <a:srgbClr val="0000FF"/>
      </a:hlink>
      <a:folHlink>
        <a:srgbClr val="FF00FF"/>
      </a:folHlink>
    </a:clrScheme>
    <a:fontScheme name="Basketball Training Center by Slidesgo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Basketball Training Center by Slidesg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>
            <a:lumOff val="44000"/>
          </a:schemeClr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242841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242841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Basketball Training Center by Slidesgo">
  <a:themeElements>
    <a:clrScheme name="Basketball Training Center by Slidesgo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E95E24"/>
      </a:accent1>
      <a:accent2>
        <a:srgbClr val="F9A350"/>
      </a:accent2>
      <a:accent3>
        <a:srgbClr val="777D99"/>
      </a:accent3>
      <a:accent4>
        <a:srgbClr val="FCC600"/>
      </a:accent4>
      <a:accent5>
        <a:srgbClr val="8F8F8F"/>
      </a:accent5>
      <a:accent6>
        <a:srgbClr val="6E6E6E"/>
      </a:accent6>
      <a:hlink>
        <a:srgbClr val="0000FF"/>
      </a:hlink>
      <a:folHlink>
        <a:srgbClr val="FF00FF"/>
      </a:folHlink>
    </a:clrScheme>
    <a:fontScheme name="Basketball Training Center by Slidesgo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Basketball Training Center by Slidesg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>
            <a:lumOff val="44000"/>
          </a:schemeClr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242841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242841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972</TotalTime>
  <Words>751</Words>
  <Application>Microsoft Office PowerPoint</Application>
  <PresentationFormat>‫הצגה על המסך (16:9)</PresentationFormat>
  <Paragraphs>138</Paragraphs>
  <Slides>31</Slides>
  <Notes>0</Notes>
  <HiddenSlides>1</HiddenSlides>
  <MMClips>0</MMClips>
  <ScaleCrop>false</ScaleCrop>
  <HeadingPairs>
    <vt:vector size="6" baseType="variant">
      <vt:variant>
        <vt:lpstr>גופנים בשימוש</vt:lpstr>
      </vt:variant>
      <vt:variant>
        <vt:i4>7</vt:i4>
      </vt:variant>
      <vt:variant>
        <vt:lpstr>ערכת נושא</vt:lpstr>
      </vt:variant>
      <vt:variant>
        <vt:i4>2</vt:i4>
      </vt:variant>
      <vt:variant>
        <vt:lpstr>כותרות שקופיות</vt:lpstr>
      </vt:variant>
      <vt:variant>
        <vt:i4>31</vt:i4>
      </vt:variant>
    </vt:vector>
  </HeadingPairs>
  <TitlesOfParts>
    <vt:vector size="40" baseType="lpstr">
      <vt:lpstr>Alef Bold</vt:lpstr>
      <vt:lpstr>Alef Regular</vt:lpstr>
      <vt:lpstr>Alfa Slab One</vt:lpstr>
      <vt:lpstr>Arial</vt:lpstr>
      <vt:lpstr>Garamond</vt:lpstr>
      <vt:lpstr>Helvetica</vt:lpstr>
      <vt:lpstr>Roboto</vt:lpstr>
      <vt:lpstr>Basketball Training Center by Slidesgo</vt:lpstr>
      <vt:lpstr>1_Basketball Training Center by Slidesgo</vt:lpstr>
      <vt:lpstr>מצגת של PowerPoint‏</vt:lpstr>
      <vt:lpstr>נעים מאוד, ברק פלג</vt:lpstr>
      <vt:lpstr>מה נעשה כאן היום?</vt:lpstr>
      <vt:lpstr>ההתפתחות האישית שלי:</vt:lpstr>
      <vt:lpstr>מצגת של PowerPoint‏</vt:lpstr>
      <vt:lpstr>תמונת הניצחון שלי</vt:lpstr>
      <vt:lpstr>מצגת של PowerPoint‏</vt:lpstr>
      <vt:lpstr>מצגת של PowerPoint‏</vt:lpstr>
      <vt:lpstr>את מי אני רוצה איתי כדי להצליח</vt:lpstr>
      <vt:lpstr>מצגת של PowerPoint‏</vt:lpstr>
      <vt:lpstr>מנטליות חזקה [מה זה?] </vt:lpstr>
      <vt:lpstr>היכולת להכיר בחולשות ולהיות אנושיים הוא אחד ממקורות  הכח החשובים של המנהיג!!    </vt:lpstr>
      <vt:lpstr>מצגת של PowerPoint‏</vt:lpstr>
      <vt:lpstr>מצגת של PowerPoint‏</vt:lpstr>
      <vt:lpstr>מצגת של PowerPoint‏</vt:lpstr>
      <vt:lpstr>איך לדבר שכולם יבינו?</vt:lpstr>
      <vt:lpstr>״בוא תהיה במקומי לרגע״</vt:lpstr>
      <vt:lpstr>מלכודת התדמית</vt:lpstr>
      <vt:lpstr>מצגת של PowerPoint‏</vt:lpstr>
      <vt:lpstr>מצגת של PowerPoint‏</vt:lpstr>
      <vt:lpstr>מצגת של PowerPoint‏</vt:lpstr>
      <vt:lpstr>מספרי 2</vt:lpstr>
      <vt:lpstr>מצגת של PowerPoint‏</vt:lpstr>
      <vt:lpstr>מצגת של PowerPoint‏</vt:lpstr>
      <vt:lpstr>פרופילים של מספרי 2</vt:lpstr>
      <vt:lpstr>שיפועים ומלכודות בתפקיד</vt:lpstr>
      <vt:lpstr>מצגת של PowerPoint‏</vt:lpstr>
      <vt:lpstr>מצגת של PowerPoint‏</vt:lpstr>
      <vt:lpstr>לאפסן את האגו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Admin</cp:lastModifiedBy>
  <cp:revision>19</cp:revision>
  <dcterms:modified xsi:type="dcterms:W3CDTF">2023-06-01T07:24:21Z</dcterms:modified>
</cp:coreProperties>
</file>